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8" r:id="rId2"/>
    <p:sldId id="293" r:id="rId3"/>
    <p:sldId id="294" r:id="rId4"/>
    <p:sldId id="295" r:id="rId5"/>
    <p:sldId id="285" r:id="rId6"/>
    <p:sldId id="29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78" d="100"/>
          <a:sy n="78" d="100"/>
        </p:scale>
        <p:origin x="3600" y="9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6FE2D814-D875-43AD-A722-B16871920A3F}"/>
              </a:ext>
            </a:extLst>
          </p:cNvPr>
          <p:cNvSpPr/>
          <p:nvPr/>
        </p:nvSpPr>
        <p:spPr>
          <a:xfrm rot="5400000">
            <a:off x="-1168401" y="1799984"/>
            <a:ext cx="9194802" cy="6306032"/>
          </a:xfrm>
          <a:custGeom>
            <a:avLst/>
            <a:gdLst>
              <a:gd name="connsiteX0" fmla="*/ 475769 w 9525000"/>
              <a:gd name="connsiteY0" fmla="*/ 0 h 6532491"/>
              <a:gd name="connsiteX1" fmla="*/ 671771 w 9525000"/>
              <a:gd name="connsiteY1" fmla="*/ 345244 h 6532491"/>
              <a:gd name="connsiteX2" fmla="*/ 867774 w 9525000"/>
              <a:gd name="connsiteY2" fmla="*/ 0 h 6532491"/>
              <a:gd name="connsiteX3" fmla="*/ 1063778 w 9525000"/>
              <a:gd name="connsiteY3" fmla="*/ 345244 h 6532491"/>
              <a:gd name="connsiteX4" fmla="*/ 1259781 w 9525000"/>
              <a:gd name="connsiteY4" fmla="*/ 0 h 6532491"/>
              <a:gd name="connsiteX5" fmla="*/ 1455783 w 9525000"/>
              <a:gd name="connsiteY5" fmla="*/ 345244 h 6532491"/>
              <a:gd name="connsiteX6" fmla="*/ 1651787 w 9525000"/>
              <a:gd name="connsiteY6" fmla="*/ 0 h 6532491"/>
              <a:gd name="connsiteX7" fmla="*/ 1847789 w 9525000"/>
              <a:gd name="connsiteY7" fmla="*/ 345244 h 6532491"/>
              <a:gd name="connsiteX8" fmla="*/ 2043793 w 9525000"/>
              <a:gd name="connsiteY8" fmla="*/ 0 h 6532491"/>
              <a:gd name="connsiteX9" fmla="*/ 2239794 w 9525000"/>
              <a:gd name="connsiteY9" fmla="*/ 345244 h 6532491"/>
              <a:gd name="connsiteX10" fmla="*/ 2435797 w 9525000"/>
              <a:gd name="connsiteY10" fmla="*/ 0 h 6532491"/>
              <a:gd name="connsiteX11" fmla="*/ 2631799 w 9525000"/>
              <a:gd name="connsiteY11" fmla="*/ 345244 h 6532491"/>
              <a:gd name="connsiteX12" fmla="*/ 2827802 w 9525000"/>
              <a:gd name="connsiteY12" fmla="*/ 0 h 6532491"/>
              <a:gd name="connsiteX13" fmla="*/ 3023804 w 9525000"/>
              <a:gd name="connsiteY13" fmla="*/ 345244 h 6532491"/>
              <a:gd name="connsiteX14" fmla="*/ 3219807 w 9525000"/>
              <a:gd name="connsiteY14" fmla="*/ 0 h 6532491"/>
              <a:gd name="connsiteX15" fmla="*/ 3415810 w 9525000"/>
              <a:gd name="connsiteY15" fmla="*/ 345244 h 6532491"/>
              <a:gd name="connsiteX16" fmla="*/ 3611813 w 9525000"/>
              <a:gd name="connsiteY16" fmla="*/ 0 h 6532491"/>
              <a:gd name="connsiteX17" fmla="*/ 3807816 w 9525000"/>
              <a:gd name="connsiteY17" fmla="*/ 345244 h 6532491"/>
              <a:gd name="connsiteX18" fmla="*/ 4003818 w 9525000"/>
              <a:gd name="connsiteY18" fmla="*/ 0 h 6532491"/>
              <a:gd name="connsiteX19" fmla="*/ 4199817 w 9525000"/>
              <a:gd name="connsiteY19" fmla="*/ 345244 h 6532491"/>
              <a:gd name="connsiteX20" fmla="*/ 4395820 w 9525000"/>
              <a:gd name="connsiteY20" fmla="*/ 0 h 6532491"/>
              <a:gd name="connsiteX21" fmla="*/ 4591822 w 9525000"/>
              <a:gd name="connsiteY21" fmla="*/ 345244 h 6532491"/>
              <a:gd name="connsiteX22" fmla="*/ 4787826 w 9525000"/>
              <a:gd name="connsiteY22" fmla="*/ 0 h 6532491"/>
              <a:gd name="connsiteX23" fmla="*/ 4983828 w 9525000"/>
              <a:gd name="connsiteY23" fmla="*/ 345244 h 6532491"/>
              <a:gd name="connsiteX24" fmla="*/ 5179831 w 9525000"/>
              <a:gd name="connsiteY24" fmla="*/ 0 h 6532491"/>
              <a:gd name="connsiteX25" fmla="*/ 5375833 w 9525000"/>
              <a:gd name="connsiteY25" fmla="*/ 345244 h 6532491"/>
              <a:gd name="connsiteX26" fmla="*/ 5571836 w 9525000"/>
              <a:gd name="connsiteY26" fmla="*/ 0 h 6532491"/>
              <a:gd name="connsiteX27" fmla="*/ 5767839 w 9525000"/>
              <a:gd name="connsiteY27" fmla="*/ 345244 h 6532491"/>
              <a:gd name="connsiteX28" fmla="*/ 5963842 w 9525000"/>
              <a:gd name="connsiteY28" fmla="*/ 0 h 6532491"/>
              <a:gd name="connsiteX29" fmla="*/ 6159844 w 9525000"/>
              <a:gd name="connsiteY29" fmla="*/ 345244 h 6532491"/>
              <a:gd name="connsiteX30" fmla="*/ 6355847 w 9525000"/>
              <a:gd name="connsiteY30" fmla="*/ 0 h 6532491"/>
              <a:gd name="connsiteX31" fmla="*/ 6551849 w 9525000"/>
              <a:gd name="connsiteY31" fmla="*/ 345244 h 6532491"/>
              <a:gd name="connsiteX32" fmla="*/ 6747853 w 9525000"/>
              <a:gd name="connsiteY32" fmla="*/ 0 h 6532491"/>
              <a:gd name="connsiteX33" fmla="*/ 6943855 w 9525000"/>
              <a:gd name="connsiteY33" fmla="*/ 345244 h 6532491"/>
              <a:gd name="connsiteX34" fmla="*/ 7139858 w 9525000"/>
              <a:gd name="connsiteY34" fmla="*/ 0 h 6532491"/>
              <a:gd name="connsiteX35" fmla="*/ 7335860 w 9525000"/>
              <a:gd name="connsiteY35" fmla="*/ 345244 h 6532491"/>
              <a:gd name="connsiteX36" fmla="*/ 7531863 w 9525000"/>
              <a:gd name="connsiteY36" fmla="*/ 0 h 6532491"/>
              <a:gd name="connsiteX37" fmla="*/ 7727866 w 9525000"/>
              <a:gd name="connsiteY37" fmla="*/ 345244 h 6532491"/>
              <a:gd name="connsiteX38" fmla="*/ 7923869 w 9525000"/>
              <a:gd name="connsiteY38" fmla="*/ 0 h 6532491"/>
              <a:gd name="connsiteX39" fmla="*/ 8119872 w 9525000"/>
              <a:gd name="connsiteY39" fmla="*/ 345244 h 6532491"/>
              <a:gd name="connsiteX40" fmla="*/ 8315874 w 9525000"/>
              <a:gd name="connsiteY40" fmla="*/ 0 h 6532491"/>
              <a:gd name="connsiteX41" fmla="*/ 8511876 w 9525000"/>
              <a:gd name="connsiteY41" fmla="*/ 345244 h 6532491"/>
              <a:gd name="connsiteX42" fmla="*/ 8707879 w 9525000"/>
              <a:gd name="connsiteY42" fmla="*/ 0 h 6532491"/>
              <a:gd name="connsiteX43" fmla="*/ 8903881 w 9525000"/>
              <a:gd name="connsiteY43" fmla="*/ 345243 h 6532491"/>
              <a:gd name="connsiteX44" fmla="*/ 9099884 w 9525000"/>
              <a:gd name="connsiteY44" fmla="*/ 0 h 6532491"/>
              <a:gd name="connsiteX45" fmla="*/ 9305766 w 9525000"/>
              <a:gd name="connsiteY45" fmla="*/ 362647 h 6532491"/>
              <a:gd name="connsiteX46" fmla="*/ 9525000 w 9525000"/>
              <a:gd name="connsiteY46" fmla="*/ 492553 h 6532491"/>
              <a:gd name="connsiteX47" fmla="*/ 9187066 w 9525000"/>
              <a:gd name="connsiteY47" fmla="*/ 692794 h 6532491"/>
              <a:gd name="connsiteX48" fmla="*/ 9525000 w 9525000"/>
              <a:gd name="connsiteY48" fmla="*/ 893034 h 6532491"/>
              <a:gd name="connsiteX49" fmla="*/ 9187064 w 9525000"/>
              <a:gd name="connsiteY49" fmla="*/ 1093276 h 6532491"/>
              <a:gd name="connsiteX50" fmla="*/ 9525000 w 9525000"/>
              <a:gd name="connsiteY50" fmla="*/ 1293517 h 6532491"/>
              <a:gd name="connsiteX51" fmla="*/ 9187064 w 9525000"/>
              <a:gd name="connsiteY51" fmla="*/ 1493759 h 6532491"/>
              <a:gd name="connsiteX52" fmla="*/ 9525000 w 9525000"/>
              <a:gd name="connsiteY52" fmla="*/ 1694000 h 6532491"/>
              <a:gd name="connsiteX53" fmla="*/ 9187064 w 9525000"/>
              <a:gd name="connsiteY53" fmla="*/ 1894242 h 6532491"/>
              <a:gd name="connsiteX54" fmla="*/ 9525000 w 9525000"/>
              <a:gd name="connsiteY54" fmla="*/ 2094482 h 6532491"/>
              <a:gd name="connsiteX55" fmla="*/ 9187064 w 9525000"/>
              <a:gd name="connsiteY55" fmla="*/ 2294724 h 6532491"/>
              <a:gd name="connsiteX56" fmla="*/ 9524998 w 9525000"/>
              <a:gd name="connsiteY56" fmla="*/ 2494965 h 6532491"/>
              <a:gd name="connsiteX57" fmla="*/ 9187062 w 9525000"/>
              <a:gd name="connsiteY57" fmla="*/ 2695207 h 6532491"/>
              <a:gd name="connsiteX58" fmla="*/ 9524998 w 9525000"/>
              <a:gd name="connsiteY58" fmla="*/ 2895448 h 6532491"/>
              <a:gd name="connsiteX59" fmla="*/ 9187062 w 9525000"/>
              <a:gd name="connsiteY59" fmla="*/ 3095690 h 6532491"/>
              <a:gd name="connsiteX60" fmla="*/ 9524998 w 9525000"/>
              <a:gd name="connsiteY60" fmla="*/ 3295931 h 6532491"/>
              <a:gd name="connsiteX61" fmla="*/ 9187062 w 9525000"/>
              <a:gd name="connsiteY61" fmla="*/ 3496173 h 6532491"/>
              <a:gd name="connsiteX62" fmla="*/ 9524998 w 9525000"/>
              <a:gd name="connsiteY62" fmla="*/ 3696414 h 6532491"/>
              <a:gd name="connsiteX63" fmla="*/ 9187062 w 9525000"/>
              <a:gd name="connsiteY63" fmla="*/ 3896656 h 6532491"/>
              <a:gd name="connsiteX64" fmla="*/ 9524998 w 9525000"/>
              <a:gd name="connsiteY64" fmla="*/ 4096897 h 6532491"/>
              <a:gd name="connsiteX65" fmla="*/ 9187062 w 9525000"/>
              <a:gd name="connsiteY65" fmla="*/ 4297139 h 6532491"/>
              <a:gd name="connsiteX66" fmla="*/ 9524998 w 9525000"/>
              <a:gd name="connsiteY66" fmla="*/ 4497380 h 6532491"/>
              <a:gd name="connsiteX67" fmla="*/ 9187062 w 9525000"/>
              <a:gd name="connsiteY67" fmla="*/ 4697622 h 6532491"/>
              <a:gd name="connsiteX68" fmla="*/ 9524998 w 9525000"/>
              <a:gd name="connsiteY68" fmla="*/ 4897863 h 6532491"/>
              <a:gd name="connsiteX69" fmla="*/ 9187062 w 9525000"/>
              <a:gd name="connsiteY69" fmla="*/ 5098105 h 6532491"/>
              <a:gd name="connsiteX70" fmla="*/ 9524998 w 9525000"/>
              <a:gd name="connsiteY70" fmla="*/ 5298346 h 6532491"/>
              <a:gd name="connsiteX71" fmla="*/ 9187062 w 9525000"/>
              <a:gd name="connsiteY71" fmla="*/ 5498588 h 6532491"/>
              <a:gd name="connsiteX72" fmla="*/ 9524998 w 9525000"/>
              <a:gd name="connsiteY72" fmla="*/ 5698829 h 6532491"/>
              <a:gd name="connsiteX73" fmla="*/ 9187062 w 9525000"/>
              <a:gd name="connsiteY73" fmla="*/ 5899071 h 6532491"/>
              <a:gd name="connsiteX74" fmla="*/ 9524998 w 9525000"/>
              <a:gd name="connsiteY74" fmla="*/ 6099312 h 6532491"/>
              <a:gd name="connsiteX75" fmla="*/ 9254972 w 9525000"/>
              <a:gd name="connsiteY75" fmla="*/ 6259314 h 6532491"/>
              <a:gd name="connsiteX76" fmla="*/ 9099884 w 9525000"/>
              <a:gd name="connsiteY76" fmla="*/ 6532491 h 6532491"/>
              <a:gd name="connsiteX77" fmla="*/ 8903881 w 9525000"/>
              <a:gd name="connsiteY77" fmla="*/ 6187248 h 6532491"/>
              <a:gd name="connsiteX78" fmla="*/ 8707879 w 9525000"/>
              <a:gd name="connsiteY78" fmla="*/ 6532491 h 6532491"/>
              <a:gd name="connsiteX79" fmla="*/ 8511876 w 9525000"/>
              <a:gd name="connsiteY79" fmla="*/ 6187247 h 6532491"/>
              <a:gd name="connsiteX80" fmla="*/ 8315874 w 9525000"/>
              <a:gd name="connsiteY80" fmla="*/ 6532491 h 6532491"/>
              <a:gd name="connsiteX81" fmla="*/ 8119872 w 9525000"/>
              <a:gd name="connsiteY81" fmla="*/ 6187247 h 6532491"/>
              <a:gd name="connsiteX82" fmla="*/ 7923869 w 9525000"/>
              <a:gd name="connsiteY82" fmla="*/ 6532491 h 6532491"/>
              <a:gd name="connsiteX83" fmla="*/ 7727866 w 9525000"/>
              <a:gd name="connsiteY83" fmla="*/ 6187247 h 6532491"/>
              <a:gd name="connsiteX84" fmla="*/ 7531863 w 9525000"/>
              <a:gd name="connsiteY84" fmla="*/ 6532491 h 6532491"/>
              <a:gd name="connsiteX85" fmla="*/ 7335860 w 9525000"/>
              <a:gd name="connsiteY85" fmla="*/ 6187247 h 6532491"/>
              <a:gd name="connsiteX86" fmla="*/ 7139858 w 9525000"/>
              <a:gd name="connsiteY86" fmla="*/ 6532491 h 6532491"/>
              <a:gd name="connsiteX87" fmla="*/ 6943855 w 9525000"/>
              <a:gd name="connsiteY87" fmla="*/ 6187247 h 6532491"/>
              <a:gd name="connsiteX88" fmla="*/ 6747853 w 9525000"/>
              <a:gd name="connsiteY88" fmla="*/ 6532491 h 6532491"/>
              <a:gd name="connsiteX89" fmla="*/ 6551849 w 9525000"/>
              <a:gd name="connsiteY89" fmla="*/ 6187247 h 6532491"/>
              <a:gd name="connsiteX90" fmla="*/ 6355847 w 9525000"/>
              <a:gd name="connsiteY90" fmla="*/ 6532491 h 6532491"/>
              <a:gd name="connsiteX91" fmla="*/ 6159844 w 9525000"/>
              <a:gd name="connsiteY91" fmla="*/ 6187247 h 6532491"/>
              <a:gd name="connsiteX92" fmla="*/ 5963842 w 9525000"/>
              <a:gd name="connsiteY92" fmla="*/ 6532491 h 6532491"/>
              <a:gd name="connsiteX93" fmla="*/ 5767839 w 9525000"/>
              <a:gd name="connsiteY93" fmla="*/ 6187247 h 6532491"/>
              <a:gd name="connsiteX94" fmla="*/ 5571836 w 9525000"/>
              <a:gd name="connsiteY94" fmla="*/ 6532491 h 6532491"/>
              <a:gd name="connsiteX95" fmla="*/ 5375833 w 9525000"/>
              <a:gd name="connsiteY95" fmla="*/ 6187247 h 6532491"/>
              <a:gd name="connsiteX96" fmla="*/ 5179831 w 9525000"/>
              <a:gd name="connsiteY96" fmla="*/ 6532491 h 6532491"/>
              <a:gd name="connsiteX97" fmla="*/ 4983828 w 9525000"/>
              <a:gd name="connsiteY97" fmla="*/ 6187247 h 6532491"/>
              <a:gd name="connsiteX98" fmla="*/ 4787826 w 9525000"/>
              <a:gd name="connsiteY98" fmla="*/ 6532491 h 6532491"/>
              <a:gd name="connsiteX99" fmla="*/ 4591822 w 9525000"/>
              <a:gd name="connsiteY99" fmla="*/ 6187247 h 6532491"/>
              <a:gd name="connsiteX100" fmla="*/ 4395820 w 9525000"/>
              <a:gd name="connsiteY100" fmla="*/ 6532491 h 6532491"/>
              <a:gd name="connsiteX101" fmla="*/ 4199817 w 9525000"/>
              <a:gd name="connsiteY101" fmla="*/ 6187247 h 6532491"/>
              <a:gd name="connsiteX102" fmla="*/ 4003818 w 9525000"/>
              <a:gd name="connsiteY102" fmla="*/ 6532491 h 6532491"/>
              <a:gd name="connsiteX103" fmla="*/ 3807816 w 9525000"/>
              <a:gd name="connsiteY103" fmla="*/ 6187247 h 6532491"/>
              <a:gd name="connsiteX104" fmla="*/ 3611813 w 9525000"/>
              <a:gd name="connsiteY104" fmla="*/ 6532491 h 6532491"/>
              <a:gd name="connsiteX105" fmla="*/ 3415810 w 9525000"/>
              <a:gd name="connsiteY105" fmla="*/ 6187247 h 6532491"/>
              <a:gd name="connsiteX106" fmla="*/ 3219807 w 9525000"/>
              <a:gd name="connsiteY106" fmla="*/ 6532491 h 6532491"/>
              <a:gd name="connsiteX107" fmla="*/ 3023804 w 9525000"/>
              <a:gd name="connsiteY107" fmla="*/ 6187247 h 6532491"/>
              <a:gd name="connsiteX108" fmla="*/ 2827802 w 9525000"/>
              <a:gd name="connsiteY108" fmla="*/ 6532491 h 6532491"/>
              <a:gd name="connsiteX109" fmla="*/ 2631799 w 9525000"/>
              <a:gd name="connsiteY109" fmla="*/ 6187247 h 6532491"/>
              <a:gd name="connsiteX110" fmla="*/ 2435797 w 9525000"/>
              <a:gd name="connsiteY110" fmla="*/ 6532491 h 6532491"/>
              <a:gd name="connsiteX111" fmla="*/ 2239794 w 9525000"/>
              <a:gd name="connsiteY111" fmla="*/ 6187247 h 6532491"/>
              <a:gd name="connsiteX112" fmla="*/ 2043793 w 9525000"/>
              <a:gd name="connsiteY112" fmla="*/ 6532491 h 6532491"/>
              <a:gd name="connsiteX113" fmla="*/ 1847789 w 9525000"/>
              <a:gd name="connsiteY113" fmla="*/ 6187247 h 6532491"/>
              <a:gd name="connsiteX114" fmla="*/ 1651787 w 9525000"/>
              <a:gd name="connsiteY114" fmla="*/ 6532491 h 6532491"/>
              <a:gd name="connsiteX115" fmla="*/ 1455783 w 9525000"/>
              <a:gd name="connsiteY115" fmla="*/ 6187247 h 6532491"/>
              <a:gd name="connsiteX116" fmla="*/ 1259781 w 9525000"/>
              <a:gd name="connsiteY116" fmla="*/ 6532491 h 6532491"/>
              <a:gd name="connsiteX117" fmla="*/ 1063778 w 9525000"/>
              <a:gd name="connsiteY117" fmla="*/ 6187247 h 6532491"/>
              <a:gd name="connsiteX118" fmla="*/ 867774 w 9525000"/>
              <a:gd name="connsiteY118" fmla="*/ 6532491 h 6532491"/>
              <a:gd name="connsiteX119" fmla="*/ 671771 w 9525000"/>
              <a:gd name="connsiteY119" fmla="*/ 6187247 h 6532491"/>
              <a:gd name="connsiteX120" fmla="*/ 475769 w 9525000"/>
              <a:gd name="connsiteY120" fmla="*/ 6532491 h 6532491"/>
              <a:gd name="connsiteX121" fmla="*/ 346358 w 9525000"/>
              <a:gd name="connsiteY121" fmla="*/ 6304542 h 6532491"/>
              <a:gd name="connsiteX122" fmla="*/ 1 w 9525000"/>
              <a:gd name="connsiteY122" fmla="*/ 6099310 h 6532491"/>
              <a:gd name="connsiteX123" fmla="*/ 337937 w 9525000"/>
              <a:gd name="connsiteY123" fmla="*/ 5899069 h 6532491"/>
              <a:gd name="connsiteX124" fmla="*/ 1 w 9525000"/>
              <a:gd name="connsiteY124" fmla="*/ 5698827 h 6532491"/>
              <a:gd name="connsiteX125" fmla="*/ 337937 w 9525000"/>
              <a:gd name="connsiteY125" fmla="*/ 5498586 h 6532491"/>
              <a:gd name="connsiteX126" fmla="*/ 1 w 9525000"/>
              <a:gd name="connsiteY126" fmla="*/ 5298344 h 6532491"/>
              <a:gd name="connsiteX127" fmla="*/ 337937 w 9525000"/>
              <a:gd name="connsiteY127" fmla="*/ 5098103 h 6532491"/>
              <a:gd name="connsiteX128" fmla="*/ 1 w 9525000"/>
              <a:gd name="connsiteY128" fmla="*/ 4897861 h 6532491"/>
              <a:gd name="connsiteX129" fmla="*/ 337937 w 9525000"/>
              <a:gd name="connsiteY129" fmla="*/ 4697620 h 6532491"/>
              <a:gd name="connsiteX130" fmla="*/ 1 w 9525000"/>
              <a:gd name="connsiteY130" fmla="*/ 4497378 h 6532491"/>
              <a:gd name="connsiteX131" fmla="*/ 337937 w 9525000"/>
              <a:gd name="connsiteY131" fmla="*/ 4297137 h 6532491"/>
              <a:gd name="connsiteX132" fmla="*/ 1 w 9525000"/>
              <a:gd name="connsiteY132" fmla="*/ 4096895 h 6532491"/>
              <a:gd name="connsiteX133" fmla="*/ 337937 w 9525000"/>
              <a:gd name="connsiteY133" fmla="*/ 3896654 h 6532491"/>
              <a:gd name="connsiteX134" fmla="*/ 1 w 9525000"/>
              <a:gd name="connsiteY134" fmla="*/ 3696412 h 6532491"/>
              <a:gd name="connsiteX135" fmla="*/ 337937 w 9525000"/>
              <a:gd name="connsiteY135" fmla="*/ 3496171 h 6532491"/>
              <a:gd name="connsiteX136" fmla="*/ 1 w 9525000"/>
              <a:gd name="connsiteY136" fmla="*/ 3295929 h 6532491"/>
              <a:gd name="connsiteX137" fmla="*/ 337937 w 9525000"/>
              <a:gd name="connsiteY137" fmla="*/ 3095688 h 6532491"/>
              <a:gd name="connsiteX138" fmla="*/ 1 w 9525000"/>
              <a:gd name="connsiteY138" fmla="*/ 2895446 h 6532491"/>
              <a:gd name="connsiteX139" fmla="*/ 337937 w 9525000"/>
              <a:gd name="connsiteY139" fmla="*/ 2695206 h 6532491"/>
              <a:gd name="connsiteX140" fmla="*/ 1 w 9525000"/>
              <a:gd name="connsiteY140" fmla="*/ 2494964 h 6532491"/>
              <a:gd name="connsiteX141" fmla="*/ 337936 w 9525000"/>
              <a:gd name="connsiteY141" fmla="*/ 2294723 h 6532491"/>
              <a:gd name="connsiteX142" fmla="*/ 0 w 9525000"/>
              <a:gd name="connsiteY142" fmla="*/ 2094481 h 6532491"/>
              <a:gd name="connsiteX143" fmla="*/ 337936 w 9525000"/>
              <a:gd name="connsiteY143" fmla="*/ 1894239 h 6532491"/>
              <a:gd name="connsiteX144" fmla="*/ 0 w 9525000"/>
              <a:gd name="connsiteY144" fmla="*/ 1693998 h 6532491"/>
              <a:gd name="connsiteX145" fmla="*/ 337936 w 9525000"/>
              <a:gd name="connsiteY145" fmla="*/ 1493757 h 6532491"/>
              <a:gd name="connsiteX146" fmla="*/ 0 w 9525000"/>
              <a:gd name="connsiteY146" fmla="*/ 1293515 h 6532491"/>
              <a:gd name="connsiteX147" fmla="*/ 337936 w 9525000"/>
              <a:gd name="connsiteY147" fmla="*/ 1093274 h 6532491"/>
              <a:gd name="connsiteX148" fmla="*/ 0 w 9525000"/>
              <a:gd name="connsiteY148" fmla="*/ 893032 h 6532491"/>
              <a:gd name="connsiteX149" fmla="*/ 337934 w 9525000"/>
              <a:gd name="connsiteY149" fmla="*/ 692792 h 6532491"/>
              <a:gd name="connsiteX150" fmla="*/ 0 w 9525000"/>
              <a:gd name="connsiteY150" fmla="*/ 492551 h 6532491"/>
              <a:gd name="connsiteX151" fmla="*/ 295566 w 9525000"/>
              <a:gd name="connsiteY151" fmla="*/ 317415 h 6532491"/>
              <a:gd name="connsiteX0" fmla="*/ 475769 w 9525000"/>
              <a:gd name="connsiteY0" fmla="*/ 0 h 6532491"/>
              <a:gd name="connsiteX1" fmla="*/ 671771 w 9525000"/>
              <a:gd name="connsiteY1" fmla="*/ 345244 h 6532491"/>
              <a:gd name="connsiteX2" fmla="*/ 867774 w 9525000"/>
              <a:gd name="connsiteY2" fmla="*/ 0 h 6532491"/>
              <a:gd name="connsiteX3" fmla="*/ 1063778 w 9525000"/>
              <a:gd name="connsiteY3" fmla="*/ 345244 h 6532491"/>
              <a:gd name="connsiteX4" fmla="*/ 1259781 w 9525000"/>
              <a:gd name="connsiteY4" fmla="*/ 0 h 6532491"/>
              <a:gd name="connsiteX5" fmla="*/ 1455783 w 9525000"/>
              <a:gd name="connsiteY5" fmla="*/ 345244 h 6532491"/>
              <a:gd name="connsiteX6" fmla="*/ 1651787 w 9525000"/>
              <a:gd name="connsiteY6" fmla="*/ 0 h 6532491"/>
              <a:gd name="connsiteX7" fmla="*/ 1847789 w 9525000"/>
              <a:gd name="connsiteY7" fmla="*/ 345244 h 6532491"/>
              <a:gd name="connsiteX8" fmla="*/ 2043793 w 9525000"/>
              <a:gd name="connsiteY8" fmla="*/ 0 h 6532491"/>
              <a:gd name="connsiteX9" fmla="*/ 2239794 w 9525000"/>
              <a:gd name="connsiteY9" fmla="*/ 345244 h 6532491"/>
              <a:gd name="connsiteX10" fmla="*/ 2435797 w 9525000"/>
              <a:gd name="connsiteY10" fmla="*/ 0 h 6532491"/>
              <a:gd name="connsiteX11" fmla="*/ 2631799 w 9525000"/>
              <a:gd name="connsiteY11" fmla="*/ 345244 h 6532491"/>
              <a:gd name="connsiteX12" fmla="*/ 2827802 w 9525000"/>
              <a:gd name="connsiteY12" fmla="*/ 0 h 6532491"/>
              <a:gd name="connsiteX13" fmla="*/ 3023804 w 9525000"/>
              <a:gd name="connsiteY13" fmla="*/ 345244 h 6532491"/>
              <a:gd name="connsiteX14" fmla="*/ 3219807 w 9525000"/>
              <a:gd name="connsiteY14" fmla="*/ 0 h 6532491"/>
              <a:gd name="connsiteX15" fmla="*/ 3415810 w 9525000"/>
              <a:gd name="connsiteY15" fmla="*/ 345244 h 6532491"/>
              <a:gd name="connsiteX16" fmla="*/ 3611813 w 9525000"/>
              <a:gd name="connsiteY16" fmla="*/ 0 h 6532491"/>
              <a:gd name="connsiteX17" fmla="*/ 3807816 w 9525000"/>
              <a:gd name="connsiteY17" fmla="*/ 345244 h 6532491"/>
              <a:gd name="connsiteX18" fmla="*/ 4003818 w 9525000"/>
              <a:gd name="connsiteY18" fmla="*/ 0 h 6532491"/>
              <a:gd name="connsiteX19" fmla="*/ 4199817 w 9525000"/>
              <a:gd name="connsiteY19" fmla="*/ 345244 h 6532491"/>
              <a:gd name="connsiteX20" fmla="*/ 4395820 w 9525000"/>
              <a:gd name="connsiteY20" fmla="*/ 0 h 6532491"/>
              <a:gd name="connsiteX21" fmla="*/ 4591822 w 9525000"/>
              <a:gd name="connsiteY21" fmla="*/ 345244 h 6532491"/>
              <a:gd name="connsiteX22" fmla="*/ 4787826 w 9525000"/>
              <a:gd name="connsiteY22" fmla="*/ 0 h 6532491"/>
              <a:gd name="connsiteX23" fmla="*/ 4983828 w 9525000"/>
              <a:gd name="connsiteY23" fmla="*/ 345244 h 6532491"/>
              <a:gd name="connsiteX24" fmla="*/ 5179831 w 9525000"/>
              <a:gd name="connsiteY24" fmla="*/ 0 h 6532491"/>
              <a:gd name="connsiteX25" fmla="*/ 5375833 w 9525000"/>
              <a:gd name="connsiteY25" fmla="*/ 345244 h 6532491"/>
              <a:gd name="connsiteX26" fmla="*/ 5571836 w 9525000"/>
              <a:gd name="connsiteY26" fmla="*/ 0 h 6532491"/>
              <a:gd name="connsiteX27" fmla="*/ 5767839 w 9525000"/>
              <a:gd name="connsiteY27" fmla="*/ 345244 h 6532491"/>
              <a:gd name="connsiteX28" fmla="*/ 5963842 w 9525000"/>
              <a:gd name="connsiteY28" fmla="*/ 0 h 6532491"/>
              <a:gd name="connsiteX29" fmla="*/ 6159844 w 9525000"/>
              <a:gd name="connsiteY29" fmla="*/ 345244 h 6532491"/>
              <a:gd name="connsiteX30" fmla="*/ 6355847 w 9525000"/>
              <a:gd name="connsiteY30" fmla="*/ 0 h 6532491"/>
              <a:gd name="connsiteX31" fmla="*/ 6551849 w 9525000"/>
              <a:gd name="connsiteY31" fmla="*/ 345244 h 6532491"/>
              <a:gd name="connsiteX32" fmla="*/ 6747853 w 9525000"/>
              <a:gd name="connsiteY32" fmla="*/ 0 h 6532491"/>
              <a:gd name="connsiteX33" fmla="*/ 6943855 w 9525000"/>
              <a:gd name="connsiteY33" fmla="*/ 345244 h 6532491"/>
              <a:gd name="connsiteX34" fmla="*/ 7139858 w 9525000"/>
              <a:gd name="connsiteY34" fmla="*/ 0 h 6532491"/>
              <a:gd name="connsiteX35" fmla="*/ 7335860 w 9525000"/>
              <a:gd name="connsiteY35" fmla="*/ 345244 h 6532491"/>
              <a:gd name="connsiteX36" fmla="*/ 7531863 w 9525000"/>
              <a:gd name="connsiteY36" fmla="*/ 0 h 6532491"/>
              <a:gd name="connsiteX37" fmla="*/ 7727866 w 9525000"/>
              <a:gd name="connsiteY37" fmla="*/ 345244 h 6532491"/>
              <a:gd name="connsiteX38" fmla="*/ 7923869 w 9525000"/>
              <a:gd name="connsiteY38" fmla="*/ 0 h 6532491"/>
              <a:gd name="connsiteX39" fmla="*/ 8119872 w 9525000"/>
              <a:gd name="connsiteY39" fmla="*/ 345244 h 6532491"/>
              <a:gd name="connsiteX40" fmla="*/ 8315874 w 9525000"/>
              <a:gd name="connsiteY40" fmla="*/ 0 h 6532491"/>
              <a:gd name="connsiteX41" fmla="*/ 8511876 w 9525000"/>
              <a:gd name="connsiteY41" fmla="*/ 345244 h 6532491"/>
              <a:gd name="connsiteX42" fmla="*/ 8707879 w 9525000"/>
              <a:gd name="connsiteY42" fmla="*/ 0 h 6532491"/>
              <a:gd name="connsiteX43" fmla="*/ 8903881 w 9525000"/>
              <a:gd name="connsiteY43" fmla="*/ 345243 h 6532491"/>
              <a:gd name="connsiteX44" fmla="*/ 9099884 w 9525000"/>
              <a:gd name="connsiteY44" fmla="*/ 0 h 6532491"/>
              <a:gd name="connsiteX45" fmla="*/ 9305766 w 9525000"/>
              <a:gd name="connsiteY45" fmla="*/ 362647 h 6532491"/>
              <a:gd name="connsiteX46" fmla="*/ 9525000 w 9525000"/>
              <a:gd name="connsiteY46" fmla="*/ 492553 h 6532491"/>
              <a:gd name="connsiteX47" fmla="*/ 9187066 w 9525000"/>
              <a:gd name="connsiteY47" fmla="*/ 692794 h 6532491"/>
              <a:gd name="connsiteX48" fmla="*/ 9525000 w 9525000"/>
              <a:gd name="connsiteY48" fmla="*/ 893034 h 6532491"/>
              <a:gd name="connsiteX49" fmla="*/ 9187064 w 9525000"/>
              <a:gd name="connsiteY49" fmla="*/ 1093276 h 6532491"/>
              <a:gd name="connsiteX50" fmla="*/ 9525000 w 9525000"/>
              <a:gd name="connsiteY50" fmla="*/ 1293517 h 6532491"/>
              <a:gd name="connsiteX51" fmla="*/ 9187064 w 9525000"/>
              <a:gd name="connsiteY51" fmla="*/ 1493759 h 6532491"/>
              <a:gd name="connsiteX52" fmla="*/ 9525000 w 9525000"/>
              <a:gd name="connsiteY52" fmla="*/ 1694000 h 6532491"/>
              <a:gd name="connsiteX53" fmla="*/ 9187064 w 9525000"/>
              <a:gd name="connsiteY53" fmla="*/ 1894242 h 6532491"/>
              <a:gd name="connsiteX54" fmla="*/ 9525000 w 9525000"/>
              <a:gd name="connsiteY54" fmla="*/ 2094482 h 6532491"/>
              <a:gd name="connsiteX55" fmla="*/ 9187064 w 9525000"/>
              <a:gd name="connsiteY55" fmla="*/ 2294724 h 6532491"/>
              <a:gd name="connsiteX56" fmla="*/ 9524998 w 9525000"/>
              <a:gd name="connsiteY56" fmla="*/ 2494965 h 6532491"/>
              <a:gd name="connsiteX57" fmla="*/ 9187062 w 9525000"/>
              <a:gd name="connsiteY57" fmla="*/ 2695207 h 6532491"/>
              <a:gd name="connsiteX58" fmla="*/ 9524998 w 9525000"/>
              <a:gd name="connsiteY58" fmla="*/ 2895448 h 6532491"/>
              <a:gd name="connsiteX59" fmla="*/ 9187062 w 9525000"/>
              <a:gd name="connsiteY59" fmla="*/ 3095690 h 6532491"/>
              <a:gd name="connsiteX60" fmla="*/ 9524998 w 9525000"/>
              <a:gd name="connsiteY60" fmla="*/ 3295931 h 6532491"/>
              <a:gd name="connsiteX61" fmla="*/ 9187062 w 9525000"/>
              <a:gd name="connsiteY61" fmla="*/ 3496173 h 6532491"/>
              <a:gd name="connsiteX62" fmla="*/ 9524998 w 9525000"/>
              <a:gd name="connsiteY62" fmla="*/ 3696414 h 6532491"/>
              <a:gd name="connsiteX63" fmla="*/ 9187062 w 9525000"/>
              <a:gd name="connsiteY63" fmla="*/ 3896656 h 6532491"/>
              <a:gd name="connsiteX64" fmla="*/ 9524998 w 9525000"/>
              <a:gd name="connsiteY64" fmla="*/ 4096897 h 6532491"/>
              <a:gd name="connsiteX65" fmla="*/ 9187062 w 9525000"/>
              <a:gd name="connsiteY65" fmla="*/ 4297139 h 6532491"/>
              <a:gd name="connsiteX66" fmla="*/ 9524998 w 9525000"/>
              <a:gd name="connsiteY66" fmla="*/ 4497380 h 6532491"/>
              <a:gd name="connsiteX67" fmla="*/ 9187062 w 9525000"/>
              <a:gd name="connsiteY67" fmla="*/ 4697622 h 6532491"/>
              <a:gd name="connsiteX68" fmla="*/ 9524998 w 9525000"/>
              <a:gd name="connsiteY68" fmla="*/ 4897863 h 6532491"/>
              <a:gd name="connsiteX69" fmla="*/ 9187062 w 9525000"/>
              <a:gd name="connsiteY69" fmla="*/ 5098105 h 6532491"/>
              <a:gd name="connsiteX70" fmla="*/ 9524998 w 9525000"/>
              <a:gd name="connsiteY70" fmla="*/ 5298346 h 6532491"/>
              <a:gd name="connsiteX71" fmla="*/ 9187062 w 9525000"/>
              <a:gd name="connsiteY71" fmla="*/ 5498588 h 6532491"/>
              <a:gd name="connsiteX72" fmla="*/ 9524998 w 9525000"/>
              <a:gd name="connsiteY72" fmla="*/ 5698829 h 6532491"/>
              <a:gd name="connsiteX73" fmla="*/ 9187062 w 9525000"/>
              <a:gd name="connsiteY73" fmla="*/ 5899071 h 6532491"/>
              <a:gd name="connsiteX74" fmla="*/ 9524998 w 9525000"/>
              <a:gd name="connsiteY74" fmla="*/ 6099312 h 6532491"/>
              <a:gd name="connsiteX75" fmla="*/ 9254972 w 9525000"/>
              <a:gd name="connsiteY75" fmla="*/ 6259314 h 6532491"/>
              <a:gd name="connsiteX76" fmla="*/ 9099884 w 9525000"/>
              <a:gd name="connsiteY76" fmla="*/ 6532491 h 6532491"/>
              <a:gd name="connsiteX77" fmla="*/ 8903881 w 9525000"/>
              <a:gd name="connsiteY77" fmla="*/ 6187248 h 6532491"/>
              <a:gd name="connsiteX78" fmla="*/ 8707879 w 9525000"/>
              <a:gd name="connsiteY78" fmla="*/ 6532491 h 6532491"/>
              <a:gd name="connsiteX79" fmla="*/ 8511876 w 9525000"/>
              <a:gd name="connsiteY79" fmla="*/ 6187247 h 6532491"/>
              <a:gd name="connsiteX80" fmla="*/ 8315874 w 9525000"/>
              <a:gd name="connsiteY80" fmla="*/ 6532491 h 6532491"/>
              <a:gd name="connsiteX81" fmla="*/ 8119872 w 9525000"/>
              <a:gd name="connsiteY81" fmla="*/ 6187247 h 6532491"/>
              <a:gd name="connsiteX82" fmla="*/ 7923869 w 9525000"/>
              <a:gd name="connsiteY82" fmla="*/ 6532491 h 6532491"/>
              <a:gd name="connsiteX83" fmla="*/ 7727866 w 9525000"/>
              <a:gd name="connsiteY83" fmla="*/ 6187247 h 6532491"/>
              <a:gd name="connsiteX84" fmla="*/ 7531863 w 9525000"/>
              <a:gd name="connsiteY84" fmla="*/ 6532491 h 6532491"/>
              <a:gd name="connsiteX85" fmla="*/ 7335860 w 9525000"/>
              <a:gd name="connsiteY85" fmla="*/ 6187247 h 6532491"/>
              <a:gd name="connsiteX86" fmla="*/ 7139858 w 9525000"/>
              <a:gd name="connsiteY86" fmla="*/ 6532491 h 6532491"/>
              <a:gd name="connsiteX87" fmla="*/ 6943855 w 9525000"/>
              <a:gd name="connsiteY87" fmla="*/ 6187247 h 6532491"/>
              <a:gd name="connsiteX88" fmla="*/ 6747853 w 9525000"/>
              <a:gd name="connsiteY88" fmla="*/ 6532491 h 6532491"/>
              <a:gd name="connsiteX89" fmla="*/ 6551849 w 9525000"/>
              <a:gd name="connsiteY89" fmla="*/ 6187247 h 6532491"/>
              <a:gd name="connsiteX90" fmla="*/ 6355847 w 9525000"/>
              <a:gd name="connsiteY90" fmla="*/ 6532491 h 6532491"/>
              <a:gd name="connsiteX91" fmla="*/ 6159844 w 9525000"/>
              <a:gd name="connsiteY91" fmla="*/ 6187247 h 6532491"/>
              <a:gd name="connsiteX92" fmla="*/ 5963842 w 9525000"/>
              <a:gd name="connsiteY92" fmla="*/ 6532491 h 6532491"/>
              <a:gd name="connsiteX93" fmla="*/ 5767839 w 9525000"/>
              <a:gd name="connsiteY93" fmla="*/ 6187247 h 6532491"/>
              <a:gd name="connsiteX94" fmla="*/ 5571836 w 9525000"/>
              <a:gd name="connsiteY94" fmla="*/ 6532491 h 6532491"/>
              <a:gd name="connsiteX95" fmla="*/ 5375833 w 9525000"/>
              <a:gd name="connsiteY95" fmla="*/ 6187247 h 6532491"/>
              <a:gd name="connsiteX96" fmla="*/ 5179831 w 9525000"/>
              <a:gd name="connsiteY96" fmla="*/ 6532491 h 6532491"/>
              <a:gd name="connsiteX97" fmla="*/ 4983828 w 9525000"/>
              <a:gd name="connsiteY97" fmla="*/ 6187247 h 6532491"/>
              <a:gd name="connsiteX98" fmla="*/ 4787826 w 9525000"/>
              <a:gd name="connsiteY98" fmla="*/ 6532491 h 6532491"/>
              <a:gd name="connsiteX99" fmla="*/ 4591822 w 9525000"/>
              <a:gd name="connsiteY99" fmla="*/ 6187247 h 6532491"/>
              <a:gd name="connsiteX100" fmla="*/ 4395820 w 9525000"/>
              <a:gd name="connsiteY100" fmla="*/ 6532491 h 6532491"/>
              <a:gd name="connsiteX101" fmla="*/ 4199817 w 9525000"/>
              <a:gd name="connsiteY101" fmla="*/ 6187247 h 6532491"/>
              <a:gd name="connsiteX102" fmla="*/ 4003818 w 9525000"/>
              <a:gd name="connsiteY102" fmla="*/ 6532491 h 6532491"/>
              <a:gd name="connsiteX103" fmla="*/ 3807816 w 9525000"/>
              <a:gd name="connsiteY103" fmla="*/ 6187247 h 6532491"/>
              <a:gd name="connsiteX104" fmla="*/ 3611813 w 9525000"/>
              <a:gd name="connsiteY104" fmla="*/ 6532491 h 6532491"/>
              <a:gd name="connsiteX105" fmla="*/ 3415810 w 9525000"/>
              <a:gd name="connsiteY105" fmla="*/ 6187247 h 6532491"/>
              <a:gd name="connsiteX106" fmla="*/ 3219807 w 9525000"/>
              <a:gd name="connsiteY106" fmla="*/ 6532491 h 6532491"/>
              <a:gd name="connsiteX107" fmla="*/ 3023804 w 9525000"/>
              <a:gd name="connsiteY107" fmla="*/ 6187247 h 6532491"/>
              <a:gd name="connsiteX108" fmla="*/ 2827802 w 9525000"/>
              <a:gd name="connsiteY108" fmla="*/ 6532491 h 6532491"/>
              <a:gd name="connsiteX109" fmla="*/ 2631799 w 9525000"/>
              <a:gd name="connsiteY109" fmla="*/ 6187247 h 6532491"/>
              <a:gd name="connsiteX110" fmla="*/ 2435797 w 9525000"/>
              <a:gd name="connsiteY110" fmla="*/ 6532491 h 6532491"/>
              <a:gd name="connsiteX111" fmla="*/ 2239794 w 9525000"/>
              <a:gd name="connsiteY111" fmla="*/ 6187247 h 6532491"/>
              <a:gd name="connsiteX112" fmla="*/ 2043793 w 9525000"/>
              <a:gd name="connsiteY112" fmla="*/ 6532491 h 6532491"/>
              <a:gd name="connsiteX113" fmla="*/ 1847789 w 9525000"/>
              <a:gd name="connsiteY113" fmla="*/ 6187247 h 6532491"/>
              <a:gd name="connsiteX114" fmla="*/ 1651787 w 9525000"/>
              <a:gd name="connsiteY114" fmla="*/ 6532491 h 6532491"/>
              <a:gd name="connsiteX115" fmla="*/ 1455783 w 9525000"/>
              <a:gd name="connsiteY115" fmla="*/ 6187247 h 6532491"/>
              <a:gd name="connsiteX116" fmla="*/ 1259781 w 9525000"/>
              <a:gd name="connsiteY116" fmla="*/ 6532491 h 6532491"/>
              <a:gd name="connsiteX117" fmla="*/ 1063778 w 9525000"/>
              <a:gd name="connsiteY117" fmla="*/ 6187247 h 6532491"/>
              <a:gd name="connsiteX118" fmla="*/ 867774 w 9525000"/>
              <a:gd name="connsiteY118" fmla="*/ 6532491 h 6532491"/>
              <a:gd name="connsiteX119" fmla="*/ 671771 w 9525000"/>
              <a:gd name="connsiteY119" fmla="*/ 6187247 h 6532491"/>
              <a:gd name="connsiteX120" fmla="*/ 475769 w 9525000"/>
              <a:gd name="connsiteY120" fmla="*/ 6532491 h 6532491"/>
              <a:gd name="connsiteX121" fmla="*/ 346358 w 9525000"/>
              <a:gd name="connsiteY121" fmla="*/ 6304542 h 6532491"/>
              <a:gd name="connsiteX122" fmla="*/ 1 w 9525000"/>
              <a:gd name="connsiteY122" fmla="*/ 6099310 h 6532491"/>
              <a:gd name="connsiteX123" fmla="*/ 337937 w 9525000"/>
              <a:gd name="connsiteY123" fmla="*/ 5899069 h 6532491"/>
              <a:gd name="connsiteX124" fmla="*/ 1 w 9525000"/>
              <a:gd name="connsiteY124" fmla="*/ 5698827 h 6532491"/>
              <a:gd name="connsiteX125" fmla="*/ 337937 w 9525000"/>
              <a:gd name="connsiteY125" fmla="*/ 5498586 h 6532491"/>
              <a:gd name="connsiteX126" fmla="*/ 1 w 9525000"/>
              <a:gd name="connsiteY126" fmla="*/ 5298344 h 6532491"/>
              <a:gd name="connsiteX127" fmla="*/ 337937 w 9525000"/>
              <a:gd name="connsiteY127" fmla="*/ 5098103 h 6532491"/>
              <a:gd name="connsiteX128" fmla="*/ 1 w 9525000"/>
              <a:gd name="connsiteY128" fmla="*/ 4897861 h 6532491"/>
              <a:gd name="connsiteX129" fmla="*/ 337937 w 9525000"/>
              <a:gd name="connsiteY129" fmla="*/ 4697620 h 6532491"/>
              <a:gd name="connsiteX130" fmla="*/ 1 w 9525000"/>
              <a:gd name="connsiteY130" fmla="*/ 4497378 h 6532491"/>
              <a:gd name="connsiteX131" fmla="*/ 337937 w 9525000"/>
              <a:gd name="connsiteY131" fmla="*/ 4297137 h 6532491"/>
              <a:gd name="connsiteX132" fmla="*/ 1 w 9525000"/>
              <a:gd name="connsiteY132" fmla="*/ 4096895 h 6532491"/>
              <a:gd name="connsiteX133" fmla="*/ 337937 w 9525000"/>
              <a:gd name="connsiteY133" fmla="*/ 3896654 h 6532491"/>
              <a:gd name="connsiteX134" fmla="*/ 1 w 9525000"/>
              <a:gd name="connsiteY134" fmla="*/ 3696412 h 6532491"/>
              <a:gd name="connsiteX135" fmla="*/ 337937 w 9525000"/>
              <a:gd name="connsiteY135" fmla="*/ 3496171 h 6532491"/>
              <a:gd name="connsiteX136" fmla="*/ 1 w 9525000"/>
              <a:gd name="connsiteY136" fmla="*/ 3295929 h 6532491"/>
              <a:gd name="connsiteX137" fmla="*/ 337937 w 9525000"/>
              <a:gd name="connsiteY137" fmla="*/ 3095688 h 6532491"/>
              <a:gd name="connsiteX138" fmla="*/ 1 w 9525000"/>
              <a:gd name="connsiteY138" fmla="*/ 2895446 h 6532491"/>
              <a:gd name="connsiteX139" fmla="*/ 337937 w 9525000"/>
              <a:gd name="connsiteY139" fmla="*/ 2695206 h 6532491"/>
              <a:gd name="connsiteX140" fmla="*/ 1 w 9525000"/>
              <a:gd name="connsiteY140" fmla="*/ 2494964 h 6532491"/>
              <a:gd name="connsiteX141" fmla="*/ 337936 w 9525000"/>
              <a:gd name="connsiteY141" fmla="*/ 2294723 h 6532491"/>
              <a:gd name="connsiteX142" fmla="*/ 0 w 9525000"/>
              <a:gd name="connsiteY142" fmla="*/ 2094481 h 6532491"/>
              <a:gd name="connsiteX143" fmla="*/ 337936 w 9525000"/>
              <a:gd name="connsiteY143" fmla="*/ 1894239 h 6532491"/>
              <a:gd name="connsiteX144" fmla="*/ 0 w 9525000"/>
              <a:gd name="connsiteY144" fmla="*/ 1693998 h 6532491"/>
              <a:gd name="connsiteX145" fmla="*/ 337936 w 9525000"/>
              <a:gd name="connsiteY145" fmla="*/ 1493757 h 6532491"/>
              <a:gd name="connsiteX146" fmla="*/ 0 w 9525000"/>
              <a:gd name="connsiteY146" fmla="*/ 1293515 h 6532491"/>
              <a:gd name="connsiteX147" fmla="*/ 337936 w 9525000"/>
              <a:gd name="connsiteY147" fmla="*/ 1093274 h 6532491"/>
              <a:gd name="connsiteX148" fmla="*/ 0 w 9525000"/>
              <a:gd name="connsiteY148" fmla="*/ 893032 h 6532491"/>
              <a:gd name="connsiteX149" fmla="*/ 337934 w 9525000"/>
              <a:gd name="connsiteY149" fmla="*/ 692792 h 6532491"/>
              <a:gd name="connsiteX150" fmla="*/ 0 w 9525000"/>
              <a:gd name="connsiteY150" fmla="*/ 492551 h 6532491"/>
              <a:gd name="connsiteX151" fmla="*/ 498766 w 9525000"/>
              <a:gd name="connsiteY151" fmla="*/ 546015 h 6532491"/>
              <a:gd name="connsiteX152" fmla="*/ 475769 w 9525000"/>
              <a:gd name="connsiteY152" fmla="*/ 0 h 6532491"/>
              <a:gd name="connsiteX0" fmla="*/ 475769 w 9525000"/>
              <a:gd name="connsiteY0" fmla="*/ 0 h 6532491"/>
              <a:gd name="connsiteX1" fmla="*/ 671771 w 9525000"/>
              <a:gd name="connsiteY1" fmla="*/ 345244 h 6532491"/>
              <a:gd name="connsiteX2" fmla="*/ 867774 w 9525000"/>
              <a:gd name="connsiteY2" fmla="*/ 0 h 6532491"/>
              <a:gd name="connsiteX3" fmla="*/ 1063778 w 9525000"/>
              <a:gd name="connsiteY3" fmla="*/ 345244 h 6532491"/>
              <a:gd name="connsiteX4" fmla="*/ 1259781 w 9525000"/>
              <a:gd name="connsiteY4" fmla="*/ 0 h 6532491"/>
              <a:gd name="connsiteX5" fmla="*/ 1455783 w 9525000"/>
              <a:gd name="connsiteY5" fmla="*/ 345244 h 6532491"/>
              <a:gd name="connsiteX6" fmla="*/ 1651787 w 9525000"/>
              <a:gd name="connsiteY6" fmla="*/ 0 h 6532491"/>
              <a:gd name="connsiteX7" fmla="*/ 1847789 w 9525000"/>
              <a:gd name="connsiteY7" fmla="*/ 345244 h 6532491"/>
              <a:gd name="connsiteX8" fmla="*/ 2043793 w 9525000"/>
              <a:gd name="connsiteY8" fmla="*/ 0 h 6532491"/>
              <a:gd name="connsiteX9" fmla="*/ 2239794 w 9525000"/>
              <a:gd name="connsiteY9" fmla="*/ 345244 h 6532491"/>
              <a:gd name="connsiteX10" fmla="*/ 2435797 w 9525000"/>
              <a:gd name="connsiteY10" fmla="*/ 0 h 6532491"/>
              <a:gd name="connsiteX11" fmla="*/ 2631799 w 9525000"/>
              <a:gd name="connsiteY11" fmla="*/ 345244 h 6532491"/>
              <a:gd name="connsiteX12" fmla="*/ 2827802 w 9525000"/>
              <a:gd name="connsiteY12" fmla="*/ 0 h 6532491"/>
              <a:gd name="connsiteX13" fmla="*/ 3023804 w 9525000"/>
              <a:gd name="connsiteY13" fmla="*/ 345244 h 6532491"/>
              <a:gd name="connsiteX14" fmla="*/ 3219807 w 9525000"/>
              <a:gd name="connsiteY14" fmla="*/ 0 h 6532491"/>
              <a:gd name="connsiteX15" fmla="*/ 3415810 w 9525000"/>
              <a:gd name="connsiteY15" fmla="*/ 345244 h 6532491"/>
              <a:gd name="connsiteX16" fmla="*/ 3611813 w 9525000"/>
              <a:gd name="connsiteY16" fmla="*/ 0 h 6532491"/>
              <a:gd name="connsiteX17" fmla="*/ 3807816 w 9525000"/>
              <a:gd name="connsiteY17" fmla="*/ 345244 h 6532491"/>
              <a:gd name="connsiteX18" fmla="*/ 4003818 w 9525000"/>
              <a:gd name="connsiteY18" fmla="*/ 0 h 6532491"/>
              <a:gd name="connsiteX19" fmla="*/ 4199817 w 9525000"/>
              <a:gd name="connsiteY19" fmla="*/ 345244 h 6532491"/>
              <a:gd name="connsiteX20" fmla="*/ 4395820 w 9525000"/>
              <a:gd name="connsiteY20" fmla="*/ 0 h 6532491"/>
              <a:gd name="connsiteX21" fmla="*/ 4591822 w 9525000"/>
              <a:gd name="connsiteY21" fmla="*/ 345244 h 6532491"/>
              <a:gd name="connsiteX22" fmla="*/ 4787826 w 9525000"/>
              <a:gd name="connsiteY22" fmla="*/ 0 h 6532491"/>
              <a:gd name="connsiteX23" fmla="*/ 4983828 w 9525000"/>
              <a:gd name="connsiteY23" fmla="*/ 345244 h 6532491"/>
              <a:gd name="connsiteX24" fmla="*/ 5179831 w 9525000"/>
              <a:gd name="connsiteY24" fmla="*/ 0 h 6532491"/>
              <a:gd name="connsiteX25" fmla="*/ 5375833 w 9525000"/>
              <a:gd name="connsiteY25" fmla="*/ 345244 h 6532491"/>
              <a:gd name="connsiteX26" fmla="*/ 5571836 w 9525000"/>
              <a:gd name="connsiteY26" fmla="*/ 0 h 6532491"/>
              <a:gd name="connsiteX27" fmla="*/ 5767839 w 9525000"/>
              <a:gd name="connsiteY27" fmla="*/ 345244 h 6532491"/>
              <a:gd name="connsiteX28" fmla="*/ 5963842 w 9525000"/>
              <a:gd name="connsiteY28" fmla="*/ 0 h 6532491"/>
              <a:gd name="connsiteX29" fmla="*/ 6159844 w 9525000"/>
              <a:gd name="connsiteY29" fmla="*/ 345244 h 6532491"/>
              <a:gd name="connsiteX30" fmla="*/ 6355847 w 9525000"/>
              <a:gd name="connsiteY30" fmla="*/ 0 h 6532491"/>
              <a:gd name="connsiteX31" fmla="*/ 6551849 w 9525000"/>
              <a:gd name="connsiteY31" fmla="*/ 345244 h 6532491"/>
              <a:gd name="connsiteX32" fmla="*/ 6747853 w 9525000"/>
              <a:gd name="connsiteY32" fmla="*/ 0 h 6532491"/>
              <a:gd name="connsiteX33" fmla="*/ 6943855 w 9525000"/>
              <a:gd name="connsiteY33" fmla="*/ 345244 h 6532491"/>
              <a:gd name="connsiteX34" fmla="*/ 7139858 w 9525000"/>
              <a:gd name="connsiteY34" fmla="*/ 0 h 6532491"/>
              <a:gd name="connsiteX35" fmla="*/ 7335860 w 9525000"/>
              <a:gd name="connsiteY35" fmla="*/ 345244 h 6532491"/>
              <a:gd name="connsiteX36" fmla="*/ 7531863 w 9525000"/>
              <a:gd name="connsiteY36" fmla="*/ 0 h 6532491"/>
              <a:gd name="connsiteX37" fmla="*/ 7727866 w 9525000"/>
              <a:gd name="connsiteY37" fmla="*/ 345244 h 6532491"/>
              <a:gd name="connsiteX38" fmla="*/ 7923869 w 9525000"/>
              <a:gd name="connsiteY38" fmla="*/ 0 h 6532491"/>
              <a:gd name="connsiteX39" fmla="*/ 8119872 w 9525000"/>
              <a:gd name="connsiteY39" fmla="*/ 345244 h 6532491"/>
              <a:gd name="connsiteX40" fmla="*/ 8315874 w 9525000"/>
              <a:gd name="connsiteY40" fmla="*/ 0 h 6532491"/>
              <a:gd name="connsiteX41" fmla="*/ 8511876 w 9525000"/>
              <a:gd name="connsiteY41" fmla="*/ 345244 h 6532491"/>
              <a:gd name="connsiteX42" fmla="*/ 8707879 w 9525000"/>
              <a:gd name="connsiteY42" fmla="*/ 0 h 6532491"/>
              <a:gd name="connsiteX43" fmla="*/ 8903881 w 9525000"/>
              <a:gd name="connsiteY43" fmla="*/ 345243 h 6532491"/>
              <a:gd name="connsiteX44" fmla="*/ 9099884 w 9525000"/>
              <a:gd name="connsiteY44" fmla="*/ 0 h 6532491"/>
              <a:gd name="connsiteX45" fmla="*/ 9305766 w 9525000"/>
              <a:gd name="connsiteY45" fmla="*/ 362647 h 6532491"/>
              <a:gd name="connsiteX46" fmla="*/ 9525000 w 9525000"/>
              <a:gd name="connsiteY46" fmla="*/ 492553 h 6532491"/>
              <a:gd name="connsiteX47" fmla="*/ 9187066 w 9525000"/>
              <a:gd name="connsiteY47" fmla="*/ 692794 h 6532491"/>
              <a:gd name="connsiteX48" fmla="*/ 9525000 w 9525000"/>
              <a:gd name="connsiteY48" fmla="*/ 893034 h 6532491"/>
              <a:gd name="connsiteX49" fmla="*/ 9187064 w 9525000"/>
              <a:gd name="connsiteY49" fmla="*/ 1093276 h 6532491"/>
              <a:gd name="connsiteX50" fmla="*/ 9525000 w 9525000"/>
              <a:gd name="connsiteY50" fmla="*/ 1293517 h 6532491"/>
              <a:gd name="connsiteX51" fmla="*/ 9187064 w 9525000"/>
              <a:gd name="connsiteY51" fmla="*/ 1493759 h 6532491"/>
              <a:gd name="connsiteX52" fmla="*/ 9525000 w 9525000"/>
              <a:gd name="connsiteY52" fmla="*/ 1694000 h 6532491"/>
              <a:gd name="connsiteX53" fmla="*/ 9187064 w 9525000"/>
              <a:gd name="connsiteY53" fmla="*/ 1894242 h 6532491"/>
              <a:gd name="connsiteX54" fmla="*/ 9525000 w 9525000"/>
              <a:gd name="connsiteY54" fmla="*/ 2094482 h 6532491"/>
              <a:gd name="connsiteX55" fmla="*/ 9187064 w 9525000"/>
              <a:gd name="connsiteY55" fmla="*/ 2294724 h 6532491"/>
              <a:gd name="connsiteX56" fmla="*/ 9524998 w 9525000"/>
              <a:gd name="connsiteY56" fmla="*/ 2494965 h 6532491"/>
              <a:gd name="connsiteX57" fmla="*/ 9187062 w 9525000"/>
              <a:gd name="connsiteY57" fmla="*/ 2695207 h 6532491"/>
              <a:gd name="connsiteX58" fmla="*/ 9524998 w 9525000"/>
              <a:gd name="connsiteY58" fmla="*/ 2895448 h 6532491"/>
              <a:gd name="connsiteX59" fmla="*/ 9187062 w 9525000"/>
              <a:gd name="connsiteY59" fmla="*/ 3095690 h 6532491"/>
              <a:gd name="connsiteX60" fmla="*/ 9524998 w 9525000"/>
              <a:gd name="connsiteY60" fmla="*/ 3295931 h 6532491"/>
              <a:gd name="connsiteX61" fmla="*/ 9187062 w 9525000"/>
              <a:gd name="connsiteY61" fmla="*/ 3496173 h 6532491"/>
              <a:gd name="connsiteX62" fmla="*/ 9524998 w 9525000"/>
              <a:gd name="connsiteY62" fmla="*/ 3696414 h 6532491"/>
              <a:gd name="connsiteX63" fmla="*/ 9187062 w 9525000"/>
              <a:gd name="connsiteY63" fmla="*/ 3896656 h 6532491"/>
              <a:gd name="connsiteX64" fmla="*/ 9524998 w 9525000"/>
              <a:gd name="connsiteY64" fmla="*/ 4096897 h 6532491"/>
              <a:gd name="connsiteX65" fmla="*/ 9187062 w 9525000"/>
              <a:gd name="connsiteY65" fmla="*/ 4297139 h 6532491"/>
              <a:gd name="connsiteX66" fmla="*/ 9524998 w 9525000"/>
              <a:gd name="connsiteY66" fmla="*/ 4497380 h 6532491"/>
              <a:gd name="connsiteX67" fmla="*/ 9187062 w 9525000"/>
              <a:gd name="connsiteY67" fmla="*/ 4697622 h 6532491"/>
              <a:gd name="connsiteX68" fmla="*/ 9524998 w 9525000"/>
              <a:gd name="connsiteY68" fmla="*/ 4897863 h 6532491"/>
              <a:gd name="connsiteX69" fmla="*/ 9187062 w 9525000"/>
              <a:gd name="connsiteY69" fmla="*/ 5098105 h 6532491"/>
              <a:gd name="connsiteX70" fmla="*/ 9524998 w 9525000"/>
              <a:gd name="connsiteY70" fmla="*/ 5298346 h 6532491"/>
              <a:gd name="connsiteX71" fmla="*/ 9187062 w 9525000"/>
              <a:gd name="connsiteY71" fmla="*/ 5498588 h 6532491"/>
              <a:gd name="connsiteX72" fmla="*/ 9524998 w 9525000"/>
              <a:gd name="connsiteY72" fmla="*/ 5698829 h 6532491"/>
              <a:gd name="connsiteX73" fmla="*/ 9187062 w 9525000"/>
              <a:gd name="connsiteY73" fmla="*/ 5899071 h 6532491"/>
              <a:gd name="connsiteX74" fmla="*/ 9524998 w 9525000"/>
              <a:gd name="connsiteY74" fmla="*/ 6099312 h 6532491"/>
              <a:gd name="connsiteX75" fmla="*/ 9254972 w 9525000"/>
              <a:gd name="connsiteY75" fmla="*/ 6259314 h 6532491"/>
              <a:gd name="connsiteX76" fmla="*/ 9099884 w 9525000"/>
              <a:gd name="connsiteY76" fmla="*/ 6532491 h 6532491"/>
              <a:gd name="connsiteX77" fmla="*/ 8903881 w 9525000"/>
              <a:gd name="connsiteY77" fmla="*/ 6187248 h 6532491"/>
              <a:gd name="connsiteX78" fmla="*/ 8707879 w 9525000"/>
              <a:gd name="connsiteY78" fmla="*/ 6532491 h 6532491"/>
              <a:gd name="connsiteX79" fmla="*/ 8511876 w 9525000"/>
              <a:gd name="connsiteY79" fmla="*/ 6187247 h 6532491"/>
              <a:gd name="connsiteX80" fmla="*/ 8315874 w 9525000"/>
              <a:gd name="connsiteY80" fmla="*/ 6532491 h 6532491"/>
              <a:gd name="connsiteX81" fmla="*/ 8119872 w 9525000"/>
              <a:gd name="connsiteY81" fmla="*/ 6187247 h 6532491"/>
              <a:gd name="connsiteX82" fmla="*/ 7923869 w 9525000"/>
              <a:gd name="connsiteY82" fmla="*/ 6532491 h 6532491"/>
              <a:gd name="connsiteX83" fmla="*/ 7727866 w 9525000"/>
              <a:gd name="connsiteY83" fmla="*/ 6187247 h 6532491"/>
              <a:gd name="connsiteX84" fmla="*/ 7531863 w 9525000"/>
              <a:gd name="connsiteY84" fmla="*/ 6532491 h 6532491"/>
              <a:gd name="connsiteX85" fmla="*/ 7335860 w 9525000"/>
              <a:gd name="connsiteY85" fmla="*/ 6187247 h 6532491"/>
              <a:gd name="connsiteX86" fmla="*/ 7139858 w 9525000"/>
              <a:gd name="connsiteY86" fmla="*/ 6532491 h 6532491"/>
              <a:gd name="connsiteX87" fmla="*/ 6943855 w 9525000"/>
              <a:gd name="connsiteY87" fmla="*/ 6187247 h 6532491"/>
              <a:gd name="connsiteX88" fmla="*/ 6747853 w 9525000"/>
              <a:gd name="connsiteY88" fmla="*/ 6532491 h 6532491"/>
              <a:gd name="connsiteX89" fmla="*/ 6551849 w 9525000"/>
              <a:gd name="connsiteY89" fmla="*/ 6187247 h 6532491"/>
              <a:gd name="connsiteX90" fmla="*/ 6355847 w 9525000"/>
              <a:gd name="connsiteY90" fmla="*/ 6532491 h 6532491"/>
              <a:gd name="connsiteX91" fmla="*/ 6159844 w 9525000"/>
              <a:gd name="connsiteY91" fmla="*/ 6187247 h 6532491"/>
              <a:gd name="connsiteX92" fmla="*/ 5963842 w 9525000"/>
              <a:gd name="connsiteY92" fmla="*/ 6532491 h 6532491"/>
              <a:gd name="connsiteX93" fmla="*/ 5767839 w 9525000"/>
              <a:gd name="connsiteY93" fmla="*/ 6187247 h 6532491"/>
              <a:gd name="connsiteX94" fmla="*/ 5571836 w 9525000"/>
              <a:gd name="connsiteY94" fmla="*/ 6532491 h 6532491"/>
              <a:gd name="connsiteX95" fmla="*/ 5375833 w 9525000"/>
              <a:gd name="connsiteY95" fmla="*/ 6187247 h 6532491"/>
              <a:gd name="connsiteX96" fmla="*/ 5179831 w 9525000"/>
              <a:gd name="connsiteY96" fmla="*/ 6532491 h 6532491"/>
              <a:gd name="connsiteX97" fmla="*/ 4983828 w 9525000"/>
              <a:gd name="connsiteY97" fmla="*/ 6187247 h 6532491"/>
              <a:gd name="connsiteX98" fmla="*/ 4787826 w 9525000"/>
              <a:gd name="connsiteY98" fmla="*/ 6532491 h 6532491"/>
              <a:gd name="connsiteX99" fmla="*/ 4591822 w 9525000"/>
              <a:gd name="connsiteY99" fmla="*/ 6187247 h 6532491"/>
              <a:gd name="connsiteX100" fmla="*/ 4395820 w 9525000"/>
              <a:gd name="connsiteY100" fmla="*/ 6532491 h 6532491"/>
              <a:gd name="connsiteX101" fmla="*/ 4199817 w 9525000"/>
              <a:gd name="connsiteY101" fmla="*/ 6187247 h 6532491"/>
              <a:gd name="connsiteX102" fmla="*/ 4003818 w 9525000"/>
              <a:gd name="connsiteY102" fmla="*/ 6532491 h 6532491"/>
              <a:gd name="connsiteX103" fmla="*/ 3807816 w 9525000"/>
              <a:gd name="connsiteY103" fmla="*/ 6187247 h 6532491"/>
              <a:gd name="connsiteX104" fmla="*/ 3611813 w 9525000"/>
              <a:gd name="connsiteY104" fmla="*/ 6532491 h 6532491"/>
              <a:gd name="connsiteX105" fmla="*/ 3415810 w 9525000"/>
              <a:gd name="connsiteY105" fmla="*/ 6187247 h 6532491"/>
              <a:gd name="connsiteX106" fmla="*/ 3219807 w 9525000"/>
              <a:gd name="connsiteY106" fmla="*/ 6532491 h 6532491"/>
              <a:gd name="connsiteX107" fmla="*/ 3023804 w 9525000"/>
              <a:gd name="connsiteY107" fmla="*/ 6187247 h 6532491"/>
              <a:gd name="connsiteX108" fmla="*/ 2827802 w 9525000"/>
              <a:gd name="connsiteY108" fmla="*/ 6532491 h 6532491"/>
              <a:gd name="connsiteX109" fmla="*/ 2631799 w 9525000"/>
              <a:gd name="connsiteY109" fmla="*/ 6187247 h 6532491"/>
              <a:gd name="connsiteX110" fmla="*/ 2435797 w 9525000"/>
              <a:gd name="connsiteY110" fmla="*/ 6532491 h 6532491"/>
              <a:gd name="connsiteX111" fmla="*/ 2239794 w 9525000"/>
              <a:gd name="connsiteY111" fmla="*/ 6187247 h 6532491"/>
              <a:gd name="connsiteX112" fmla="*/ 2043793 w 9525000"/>
              <a:gd name="connsiteY112" fmla="*/ 6532491 h 6532491"/>
              <a:gd name="connsiteX113" fmla="*/ 1847789 w 9525000"/>
              <a:gd name="connsiteY113" fmla="*/ 6187247 h 6532491"/>
              <a:gd name="connsiteX114" fmla="*/ 1651787 w 9525000"/>
              <a:gd name="connsiteY114" fmla="*/ 6532491 h 6532491"/>
              <a:gd name="connsiteX115" fmla="*/ 1455783 w 9525000"/>
              <a:gd name="connsiteY115" fmla="*/ 6187247 h 6532491"/>
              <a:gd name="connsiteX116" fmla="*/ 1259781 w 9525000"/>
              <a:gd name="connsiteY116" fmla="*/ 6532491 h 6532491"/>
              <a:gd name="connsiteX117" fmla="*/ 1063778 w 9525000"/>
              <a:gd name="connsiteY117" fmla="*/ 6187247 h 6532491"/>
              <a:gd name="connsiteX118" fmla="*/ 867774 w 9525000"/>
              <a:gd name="connsiteY118" fmla="*/ 6532491 h 6532491"/>
              <a:gd name="connsiteX119" fmla="*/ 671771 w 9525000"/>
              <a:gd name="connsiteY119" fmla="*/ 6187247 h 6532491"/>
              <a:gd name="connsiteX120" fmla="*/ 475769 w 9525000"/>
              <a:gd name="connsiteY120" fmla="*/ 6532491 h 6532491"/>
              <a:gd name="connsiteX121" fmla="*/ 486058 w 9525000"/>
              <a:gd name="connsiteY121" fmla="*/ 6063242 h 6532491"/>
              <a:gd name="connsiteX122" fmla="*/ 1 w 9525000"/>
              <a:gd name="connsiteY122" fmla="*/ 6099310 h 6532491"/>
              <a:gd name="connsiteX123" fmla="*/ 337937 w 9525000"/>
              <a:gd name="connsiteY123" fmla="*/ 5899069 h 6532491"/>
              <a:gd name="connsiteX124" fmla="*/ 1 w 9525000"/>
              <a:gd name="connsiteY124" fmla="*/ 5698827 h 6532491"/>
              <a:gd name="connsiteX125" fmla="*/ 337937 w 9525000"/>
              <a:gd name="connsiteY125" fmla="*/ 5498586 h 6532491"/>
              <a:gd name="connsiteX126" fmla="*/ 1 w 9525000"/>
              <a:gd name="connsiteY126" fmla="*/ 5298344 h 6532491"/>
              <a:gd name="connsiteX127" fmla="*/ 337937 w 9525000"/>
              <a:gd name="connsiteY127" fmla="*/ 5098103 h 6532491"/>
              <a:gd name="connsiteX128" fmla="*/ 1 w 9525000"/>
              <a:gd name="connsiteY128" fmla="*/ 4897861 h 6532491"/>
              <a:gd name="connsiteX129" fmla="*/ 337937 w 9525000"/>
              <a:gd name="connsiteY129" fmla="*/ 4697620 h 6532491"/>
              <a:gd name="connsiteX130" fmla="*/ 1 w 9525000"/>
              <a:gd name="connsiteY130" fmla="*/ 4497378 h 6532491"/>
              <a:gd name="connsiteX131" fmla="*/ 337937 w 9525000"/>
              <a:gd name="connsiteY131" fmla="*/ 4297137 h 6532491"/>
              <a:gd name="connsiteX132" fmla="*/ 1 w 9525000"/>
              <a:gd name="connsiteY132" fmla="*/ 4096895 h 6532491"/>
              <a:gd name="connsiteX133" fmla="*/ 337937 w 9525000"/>
              <a:gd name="connsiteY133" fmla="*/ 3896654 h 6532491"/>
              <a:gd name="connsiteX134" fmla="*/ 1 w 9525000"/>
              <a:gd name="connsiteY134" fmla="*/ 3696412 h 6532491"/>
              <a:gd name="connsiteX135" fmla="*/ 337937 w 9525000"/>
              <a:gd name="connsiteY135" fmla="*/ 3496171 h 6532491"/>
              <a:gd name="connsiteX136" fmla="*/ 1 w 9525000"/>
              <a:gd name="connsiteY136" fmla="*/ 3295929 h 6532491"/>
              <a:gd name="connsiteX137" fmla="*/ 337937 w 9525000"/>
              <a:gd name="connsiteY137" fmla="*/ 3095688 h 6532491"/>
              <a:gd name="connsiteX138" fmla="*/ 1 w 9525000"/>
              <a:gd name="connsiteY138" fmla="*/ 2895446 h 6532491"/>
              <a:gd name="connsiteX139" fmla="*/ 337937 w 9525000"/>
              <a:gd name="connsiteY139" fmla="*/ 2695206 h 6532491"/>
              <a:gd name="connsiteX140" fmla="*/ 1 w 9525000"/>
              <a:gd name="connsiteY140" fmla="*/ 2494964 h 6532491"/>
              <a:gd name="connsiteX141" fmla="*/ 337936 w 9525000"/>
              <a:gd name="connsiteY141" fmla="*/ 2294723 h 6532491"/>
              <a:gd name="connsiteX142" fmla="*/ 0 w 9525000"/>
              <a:gd name="connsiteY142" fmla="*/ 2094481 h 6532491"/>
              <a:gd name="connsiteX143" fmla="*/ 337936 w 9525000"/>
              <a:gd name="connsiteY143" fmla="*/ 1894239 h 6532491"/>
              <a:gd name="connsiteX144" fmla="*/ 0 w 9525000"/>
              <a:gd name="connsiteY144" fmla="*/ 1693998 h 6532491"/>
              <a:gd name="connsiteX145" fmla="*/ 337936 w 9525000"/>
              <a:gd name="connsiteY145" fmla="*/ 1493757 h 6532491"/>
              <a:gd name="connsiteX146" fmla="*/ 0 w 9525000"/>
              <a:gd name="connsiteY146" fmla="*/ 1293515 h 6532491"/>
              <a:gd name="connsiteX147" fmla="*/ 337936 w 9525000"/>
              <a:gd name="connsiteY147" fmla="*/ 1093274 h 6532491"/>
              <a:gd name="connsiteX148" fmla="*/ 0 w 9525000"/>
              <a:gd name="connsiteY148" fmla="*/ 893032 h 6532491"/>
              <a:gd name="connsiteX149" fmla="*/ 337934 w 9525000"/>
              <a:gd name="connsiteY149" fmla="*/ 692792 h 6532491"/>
              <a:gd name="connsiteX150" fmla="*/ 0 w 9525000"/>
              <a:gd name="connsiteY150" fmla="*/ 492551 h 6532491"/>
              <a:gd name="connsiteX151" fmla="*/ 498766 w 9525000"/>
              <a:gd name="connsiteY151" fmla="*/ 546015 h 6532491"/>
              <a:gd name="connsiteX152" fmla="*/ 475769 w 9525000"/>
              <a:gd name="connsiteY152" fmla="*/ 0 h 6532491"/>
              <a:gd name="connsiteX0" fmla="*/ 475769 w 9525000"/>
              <a:gd name="connsiteY0" fmla="*/ 0 h 6532491"/>
              <a:gd name="connsiteX1" fmla="*/ 671771 w 9525000"/>
              <a:gd name="connsiteY1" fmla="*/ 345244 h 6532491"/>
              <a:gd name="connsiteX2" fmla="*/ 867774 w 9525000"/>
              <a:gd name="connsiteY2" fmla="*/ 0 h 6532491"/>
              <a:gd name="connsiteX3" fmla="*/ 1063778 w 9525000"/>
              <a:gd name="connsiteY3" fmla="*/ 345244 h 6532491"/>
              <a:gd name="connsiteX4" fmla="*/ 1259781 w 9525000"/>
              <a:gd name="connsiteY4" fmla="*/ 0 h 6532491"/>
              <a:gd name="connsiteX5" fmla="*/ 1455783 w 9525000"/>
              <a:gd name="connsiteY5" fmla="*/ 345244 h 6532491"/>
              <a:gd name="connsiteX6" fmla="*/ 1651787 w 9525000"/>
              <a:gd name="connsiteY6" fmla="*/ 0 h 6532491"/>
              <a:gd name="connsiteX7" fmla="*/ 1847789 w 9525000"/>
              <a:gd name="connsiteY7" fmla="*/ 345244 h 6532491"/>
              <a:gd name="connsiteX8" fmla="*/ 2043793 w 9525000"/>
              <a:gd name="connsiteY8" fmla="*/ 0 h 6532491"/>
              <a:gd name="connsiteX9" fmla="*/ 2239794 w 9525000"/>
              <a:gd name="connsiteY9" fmla="*/ 345244 h 6532491"/>
              <a:gd name="connsiteX10" fmla="*/ 2435797 w 9525000"/>
              <a:gd name="connsiteY10" fmla="*/ 0 h 6532491"/>
              <a:gd name="connsiteX11" fmla="*/ 2631799 w 9525000"/>
              <a:gd name="connsiteY11" fmla="*/ 345244 h 6532491"/>
              <a:gd name="connsiteX12" fmla="*/ 2827802 w 9525000"/>
              <a:gd name="connsiteY12" fmla="*/ 0 h 6532491"/>
              <a:gd name="connsiteX13" fmla="*/ 3023804 w 9525000"/>
              <a:gd name="connsiteY13" fmla="*/ 345244 h 6532491"/>
              <a:gd name="connsiteX14" fmla="*/ 3219807 w 9525000"/>
              <a:gd name="connsiteY14" fmla="*/ 0 h 6532491"/>
              <a:gd name="connsiteX15" fmla="*/ 3415810 w 9525000"/>
              <a:gd name="connsiteY15" fmla="*/ 345244 h 6532491"/>
              <a:gd name="connsiteX16" fmla="*/ 3611813 w 9525000"/>
              <a:gd name="connsiteY16" fmla="*/ 0 h 6532491"/>
              <a:gd name="connsiteX17" fmla="*/ 3807816 w 9525000"/>
              <a:gd name="connsiteY17" fmla="*/ 345244 h 6532491"/>
              <a:gd name="connsiteX18" fmla="*/ 4003818 w 9525000"/>
              <a:gd name="connsiteY18" fmla="*/ 0 h 6532491"/>
              <a:gd name="connsiteX19" fmla="*/ 4199817 w 9525000"/>
              <a:gd name="connsiteY19" fmla="*/ 345244 h 6532491"/>
              <a:gd name="connsiteX20" fmla="*/ 4395820 w 9525000"/>
              <a:gd name="connsiteY20" fmla="*/ 0 h 6532491"/>
              <a:gd name="connsiteX21" fmla="*/ 4591822 w 9525000"/>
              <a:gd name="connsiteY21" fmla="*/ 345244 h 6532491"/>
              <a:gd name="connsiteX22" fmla="*/ 4787826 w 9525000"/>
              <a:gd name="connsiteY22" fmla="*/ 0 h 6532491"/>
              <a:gd name="connsiteX23" fmla="*/ 4983828 w 9525000"/>
              <a:gd name="connsiteY23" fmla="*/ 345244 h 6532491"/>
              <a:gd name="connsiteX24" fmla="*/ 5179831 w 9525000"/>
              <a:gd name="connsiteY24" fmla="*/ 0 h 6532491"/>
              <a:gd name="connsiteX25" fmla="*/ 5375833 w 9525000"/>
              <a:gd name="connsiteY25" fmla="*/ 345244 h 6532491"/>
              <a:gd name="connsiteX26" fmla="*/ 5571836 w 9525000"/>
              <a:gd name="connsiteY26" fmla="*/ 0 h 6532491"/>
              <a:gd name="connsiteX27" fmla="*/ 5767839 w 9525000"/>
              <a:gd name="connsiteY27" fmla="*/ 345244 h 6532491"/>
              <a:gd name="connsiteX28" fmla="*/ 5963842 w 9525000"/>
              <a:gd name="connsiteY28" fmla="*/ 0 h 6532491"/>
              <a:gd name="connsiteX29" fmla="*/ 6159844 w 9525000"/>
              <a:gd name="connsiteY29" fmla="*/ 345244 h 6532491"/>
              <a:gd name="connsiteX30" fmla="*/ 6355847 w 9525000"/>
              <a:gd name="connsiteY30" fmla="*/ 0 h 6532491"/>
              <a:gd name="connsiteX31" fmla="*/ 6551849 w 9525000"/>
              <a:gd name="connsiteY31" fmla="*/ 345244 h 6532491"/>
              <a:gd name="connsiteX32" fmla="*/ 6747853 w 9525000"/>
              <a:gd name="connsiteY32" fmla="*/ 0 h 6532491"/>
              <a:gd name="connsiteX33" fmla="*/ 6943855 w 9525000"/>
              <a:gd name="connsiteY33" fmla="*/ 345244 h 6532491"/>
              <a:gd name="connsiteX34" fmla="*/ 7139858 w 9525000"/>
              <a:gd name="connsiteY34" fmla="*/ 0 h 6532491"/>
              <a:gd name="connsiteX35" fmla="*/ 7335860 w 9525000"/>
              <a:gd name="connsiteY35" fmla="*/ 345244 h 6532491"/>
              <a:gd name="connsiteX36" fmla="*/ 7531863 w 9525000"/>
              <a:gd name="connsiteY36" fmla="*/ 0 h 6532491"/>
              <a:gd name="connsiteX37" fmla="*/ 7727866 w 9525000"/>
              <a:gd name="connsiteY37" fmla="*/ 345244 h 6532491"/>
              <a:gd name="connsiteX38" fmla="*/ 7923869 w 9525000"/>
              <a:gd name="connsiteY38" fmla="*/ 0 h 6532491"/>
              <a:gd name="connsiteX39" fmla="*/ 8119872 w 9525000"/>
              <a:gd name="connsiteY39" fmla="*/ 345244 h 6532491"/>
              <a:gd name="connsiteX40" fmla="*/ 8315874 w 9525000"/>
              <a:gd name="connsiteY40" fmla="*/ 0 h 6532491"/>
              <a:gd name="connsiteX41" fmla="*/ 8511876 w 9525000"/>
              <a:gd name="connsiteY41" fmla="*/ 345244 h 6532491"/>
              <a:gd name="connsiteX42" fmla="*/ 8707879 w 9525000"/>
              <a:gd name="connsiteY42" fmla="*/ 0 h 6532491"/>
              <a:gd name="connsiteX43" fmla="*/ 8903881 w 9525000"/>
              <a:gd name="connsiteY43" fmla="*/ 345243 h 6532491"/>
              <a:gd name="connsiteX44" fmla="*/ 9099884 w 9525000"/>
              <a:gd name="connsiteY44" fmla="*/ 0 h 6532491"/>
              <a:gd name="connsiteX45" fmla="*/ 9305766 w 9525000"/>
              <a:gd name="connsiteY45" fmla="*/ 362647 h 6532491"/>
              <a:gd name="connsiteX46" fmla="*/ 9525000 w 9525000"/>
              <a:gd name="connsiteY46" fmla="*/ 492553 h 6532491"/>
              <a:gd name="connsiteX47" fmla="*/ 9187066 w 9525000"/>
              <a:gd name="connsiteY47" fmla="*/ 692794 h 6532491"/>
              <a:gd name="connsiteX48" fmla="*/ 9525000 w 9525000"/>
              <a:gd name="connsiteY48" fmla="*/ 893034 h 6532491"/>
              <a:gd name="connsiteX49" fmla="*/ 9187064 w 9525000"/>
              <a:gd name="connsiteY49" fmla="*/ 1093276 h 6532491"/>
              <a:gd name="connsiteX50" fmla="*/ 9525000 w 9525000"/>
              <a:gd name="connsiteY50" fmla="*/ 1293517 h 6532491"/>
              <a:gd name="connsiteX51" fmla="*/ 9187064 w 9525000"/>
              <a:gd name="connsiteY51" fmla="*/ 1493759 h 6532491"/>
              <a:gd name="connsiteX52" fmla="*/ 9525000 w 9525000"/>
              <a:gd name="connsiteY52" fmla="*/ 1694000 h 6532491"/>
              <a:gd name="connsiteX53" fmla="*/ 9187064 w 9525000"/>
              <a:gd name="connsiteY53" fmla="*/ 1894242 h 6532491"/>
              <a:gd name="connsiteX54" fmla="*/ 9525000 w 9525000"/>
              <a:gd name="connsiteY54" fmla="*/ 2094482 h 6532491"/>
              <a:gd name="connsiteX55" fmla="*/ 9187064 w 9525000"/>
              <a:gd name="connsiteY55" fmla="*/ 2294724 h 6532491"/>
              <a:gd name="connsiteX56" fmla="*/ 9524998 w 9525000"/>
              <a:gd name="connsiteY56" fmla="*/ 2494965 h 6532491"/>
              <a:gd name="connsiteX57" fmla="*/ 9187062 w 9525000"/>
              <a:gd name="connsiteY57" fmla="*/ 2695207 h 6532491"/>
              <a:gd name="connsiteX58" fmla="*/ 9524998 w 9525000"/>
              <a:gd name="connsiteY58" fmla="*/ 2895448 h 6532491"/>
              <a:gd name="connsiteX59" fmla="*/ 9187062 w 9525000"/>
              <a:gd name="connsiteY59" fmla="*/ 3095690 h 6532491"/>
              <a:gd name="connsiteX60" fmla="*/ 9524998 w 9525000"/>
              <a:gd name="connsiteY60" fmla="*/ 3295931 h 6532491"/>
              <a:gd name="connsiteX61" fmla="*/ 9187062 w 9525000"/>
              <a:gd name="connsiteY61" fmla="*/ 3496173 h 6532491"/>
              <a:gd name="connsiteX62" fmla="*/ 9524998 w 9525000"/>
              <a:gd name="connsiteY62" fmla="*/ 3696414 h 6532491"/>
              <a:gd name="connsiteX63" fmla="*/ 9187062 w 9525000"/>
              <a:gd name="connsiteY63" fmla="*/ 3896656 h 6532491"/>
              <a:gd name="connsiteX64" fmla="*/ 9524998 w 9525000"/>
              <a:gd name="connsiteY64" fmla="*/ 4096897 h 6532491"/>
              <a:gd name="connsiteX65" fmla="*/ 9187062 w 9525000"/>
              <a:gd name="connsiteY65" fmla="*/ 4297139 h 6532491"/>
              <a:gd name="connsiteX66" fmla="*/ 9524998 w 9525000"/>
              <a:gd name="connsiteY66" fmla="*/ 4497380 h 6532491"/>
              <a:gd name="connsiteX67" fmla="*/ 9187062 w 9525000"/>
              <a:gd name="connsiteY67" fmla="*/ 4697622 h 6532491"/>
              <a:gd name="connsiteX68" fmla="*/ 9524998 w 9525000"/>
              <a:gd name="connsiteY68" fmla="*/ 4897863 h 6532491"/>
              <a:gd name="connsiteX69" fmla="*/ 9187062 w 9525000"/>
              <a:gd name="connsiteY69" fmla="*/ 5098105 h 6532491"/>
              <a:gd name="connsiteX70" fmla="*/ 9524998 w 9525000"/>
              <a:gd name="connsiteY70" fmla="*/ 5298346 h 6532491"/>
              <a:gd name="connsiteX71" fmla="*/ 9187062 w 9525000"/>
              <a:gd name="connsiteY71" fmla="*/ 5498588 h 6532491"/>
              <a:gd name="connsiteX72" fmla="*/ 9524998 w 9525000"/>
              <a:gd name="connsiteY72" fmla="*/ 5698829 h 6532491"/>
              <a:gd name="connsiteX73" fmla="*/ 9187062 w 9525000"/>
              <a:gd name="connsiteY73" fmla="*/ 5899071 h 6532491"/>
              <a:gd name="connsiteX74" fmla="*/ 9524998 w 9525000"/>
              <a:gd name="connsiteY74" fmla="*/ 6099312 h 6532491"/>
              <a:gd name="connsiteX75" fmla="*/ 9051772 w 9525000"/>
              <a:gd name="connsiteY75" fmla="*/ 6056114 h 6532491"/>
              <a:gd name="connsiteX76" fmla="*/ 9099884 w 9525000"/>
              <a:gd name="connsiteY76" fmla="*/ 6532491 h 6532491"/>
              <a:gd name="connsiteX77" fmla="*/ 8903881 w 9525000"/>
              <a:gd name="connsiteY77" fmla="*/ 6187248 h 6532491"/>
              <a:gd name="connsiteX78" fmla="*/ 8707879 w 9525000"/>
              <a:gd name="connsiteY78" fmla="*/ 6532491 h 6532491"/>
              <a:gd name="connsiteX79" fmla="*/ 8511876 w 9525000"/>
              <a:gd name="connsiteY79" fmla="*/ 6187247 h 6532491"/>
              <a:gd name="connsiteX80" fmla="*/ 8315874 w 9525000"/>
              <a:gd name="connsiteY80" fmla="*/ 6532491 h 6532491"/>
              <a:gd name="connsiteX81" fmla="*/ 8119872 w 9525000"/>
              <a:gd name="connsiteY81" fmla="*/ 6187247 h 6532491"/>
              <a:gd name="connsiteX82" fmla="*/ 7923869 w 9525000"/>
              <a:gd name="connsiteY82" fmla="*/ 6532491 h 6532491"/>
              <a:gd name="connsiteX83" fmla="*/ 7727866 w 9525000"/>
              <a:gd name="connsiteY83" fmla="*/ 6187247 h 6532491"/>
              <a:gd name="connsiteX84" fmla="*/ 7531863 w 9525000"/>
              <a:gd name="connsiteY84" fmla="*/ 6532491 h 6532491"/>
              <a:gd name="connsiteX85" fmla="*/ 7335860 w 9525000"/>
              <a:gd name="connsiteY85" fmla="*/ 6187247 h 6532491"/>
              <a:gd name="connsiteX86" fmla="*/ 7139858 w 9525000"/>
              <a:gd name="connsiteY86" fmla="*/ 6532491 h 6532491"/>
              <a:gd name="connsiteX87" fmla="*/ 6943855 w 9525000"/>
              <a:gd name="connsiteY87" fmla="*/ 6187247 h 6532491"/>
              <a:gd name="connsiteX88" fmla="*/ 6747853 w 9525000"/>
              <a:gd name="connsiteY88" fmla="*/ 6532491 h 6532491"/>
              <a:gd name="connsiteX89" fmla="*/ 6551849 w 9525000"/>
              <a:gd name="connsiteY89" fmla="*/ 6187247 h 6532491"/>
              <a:gd name="connsiteX90" fmla="*/ 6355847 w 9525000"/>
              <a:gd name="connsiteY90" fmla="*/ 6532491 h 6532491"/>
              <a:gd name="connsiteX91" fmla="*/ 6159844 w 9525000"/>
              <a:gd name="connsiteY91" fmla="*/ 6187247 h 6532491"/>
              <a:gd name="connsiteX92" fmla="*/ 5963842 w 9525000"/>
              <a:gd name="connsiteY92" fmla="*/ 6532491 h 6532491"/>
              <a:gd name="connsiteX93" fmla="*/ 5767839 w 9525000"/>
              <a:gd name="connsiteY93" fmla="*/ 6187247 h 6532491"/>
              <a:gd name="connsiteX94" fmla="*/ 5571836 w 9525000"/>
              <a:gd name="connsiteY94" fmla="*/ 6532491 h 6532491"/>
              <a:gd name="connsiteX95" fmla="*/ 5375833 w 9525000"/>
              <a:gd name="connsiteY95" fmla="*/ 6187247 h 6532491"/>
              <a:gd name="connsiteX96" fmla="*/ 5179831 w 9525000"/>
              <a:gd name="connsiteY96" fmla="*/ 6532491 h 6532491"/>
              <a:gd name="connsiteX97" fmla="*/ 4983828 w 9525000"/>
              <a:gd name="connsiteY97" fmla="*/ 6187247 h 6532491"/>
              <a:gd name="connsiteX98" fmla="*/ 4787826 w 9525000"/>
              <a:gd name="connsiteY98" fmla="*/ 6532491 h 6532491"/>
              <a:gd name="connsiteX99" fmla="*/ 4591822 w 9525000"/>
              <a:gd name="connsiteY99" fmla="*/ 6187247 h 6532491"/>
              <a:gd name="connsiteX100" fmla="*/ 4395820 w 9525000"/>
              <a:gd name="connsiteY100" fmla="*/ 6532491 h 6532491"/>
              <a:gd name="connsiteX101" fmla="*/ 4199817 w 9525000"/>
              <a:gd name="connsiteY101" fmla="*/ 6187247 h 6532491"/>
              <a:gd name="connsiteX102" fmla="*/ 4003818 w 9525000"/>
              <a:gd name="connsiteY102" fmla="*/ 6532491 h 6532491"/>
              <a:gd name="connsiteX103" fmla="*/ 3807816 w 9525000"/>
              <a:gd name="connsiteY103" fmla="*/ 6187247 h 6532491"/>
              <a:gd name="connsiteX104" fmla="*/ 3611813 w 9525000"/>
              <a:gd name="connsiteY104" fmla="*/ 6532491 h 6532491"/>
              <a:gd name="connsiteX105" fmla="*/ 3415810 w 9525000"/>
              <a:gd name="connsiteY105" fmla="*/ 6187247 h 6532491"/>
              <a:gd name="connsiteX106" fmla="*/ 3219807 w 9525000"/>
              <a:gd name="connsiteY106" fmla="*/ 6532491 h 6532491"/>
              <a:gd name="connsiteX107" fmla="*/ 3023804 w 9525000"/>
              <a:gd name="connsiteY107" fmla="*/ 6187247 h 6532491"/>
              <a:gd name="connsiteX108" fmla="*/ 2827802 w 9525000"/>
              <a:gd name="connsiteY108" fmla="*/ 6532491 h 6532491"/>
              <a:gd name="connsiteX109" fmla="*/ 2631799 w 9525000"/>
              <a:gd name="connsiteY109" fmla="*/ 6187247 h 6532491"/>
              <a:gd name="connsiteX110" fmla="*/ 2435797 w 9525000"/>
              <a:gd name="connsiteY110" fmla="*/ 6532491 h 6532491"/>
              <a:gd name="connsiteX111" fmla="*/ 2239794 w 9525000"/>
              <a:gd name="connsiteY111" fmla="*/ 6187247 h 6532491"/>
              <a:gd name="connsiteX112" fmla="*/ 2043793 w 9525000"/>
              <a:gd name="connsiteY112" fmla="*/ 6532491 h 6532491"/>
              <a:gd name="connsiteX113" fmla="*/ 1847789 w 9525000"/>
              <a:gd name="connsiteY113" fmla="*/ 6187247 h 6532491"/>
              <a:gd name="connsiteX114" fmla="*/ 1651787 w 9525000"/>
              <a:gd name="connsiteY114" fmla="*/ 6532491 h 6532491"/>
              <a:gd name="connsiteX115" fmla="*/ 1455783 w 9525000"/>
              <a:gd name="connsiteY115" fmla="*/ 6187247 h 6532491"/>
              <a:gd name="connsiteX116" fmla="*/ 1259781 w 9525000"/>
              <a:gd name="connsiteY116" fmla="*/ 6532491 h 6532491"/>
              <a:gd name="connsiteX117" fmla="*/ 1063778 w 9525000"/>
              <a:gd name="connsiteY117" fmla="*/ 6187247 h 6532491"/>
              <a:gd name="connsiteX118" fmla="*/ 867774 w 9525000"/>
              <a:gd name="connsiteY118" fmla="*/ 6532491 h 6532491"/>
              <a:gd name="connsiteX119" fmla="*/ 671771 w 9525000"/>
              <a:gd name="connsiteY119" fmla="*/ 6187247 h 6532491"/>
              <a:gd name="connsiteX120" fmla="*/ 475769 w 9525000"/>
              <a:gd name="connsiteY120" fmla="*/ 6532491 h 6532491"/>
              <a:gd name="connsiteX121" fmla="*/ 486058 w 9525000"/>
              <a:gd name="connsiteY121" fmla="*/ 6063242 h 6532491"/>
              <a:gd name="connsiteX122" fmla="*/ 1 w 9525000"/>
              <a:gd name="connsiteY122" fmla="*/ 6099310 h 6532491"/>
              <a:gd name="connsiteX123" fmla="*/ 337937 w 9525000"/>
              <a:gd name="connsiteY123" fmla="*/ 5899069 h 6532491"/>
              <a:gd name="connsiteX124" fmla="*/ 1 w 9525000"/>
              <a:gd name="connsiteY124" fmla="*/ 5698827 h 6532491"/>
              <a:gd name="connsiteX125" fmla="*/ 337937 w 9525000"/>
              <a:gd name="connsiteY125" fmla="*/ 5498586 h 6532491"/>
              <a:gd name="connsiteX126" fmla="*/ 1 w 9525000"/>
              <a:gd name="connsiteY126" fmla="*/ 5298344 h 6532491"/>
              <a:gd name="connsiteX127" fmla="*/ 337937 w 9525000"/>
              <a:gd name="connsiteY127" fmla="*/ 5098103 h 6532491"/>
              <a:gd name="connsiteX128" fmla="*/ 1 w 9525000"/>
              <a:gd name="connsiteY128" fmla="*/ 4897861 h 6532491"/>
              <a:gd name="connsiteX129" fmla="*/ 337937 w 9525000"/>
              <a:gd name="connsiteY129" fmla="*/ 4697620 h 6532491"/>
              <a:gd name="connsiteX130" fmla="*/ 1 w 9525000"/>
              <a:gd name="connsiteY130" fmla="*/ 4497378 h 6532491"/>
              <a:gd name="connsiteX131" fmla="*/ 337937 w 9525000"/>
              <a:gd name="connsiteY131" fmla="*/ 4297137 h 6532491"/>
              <a:gd name="connsiteX132" fmla="*/ 1 w 9525000"/>
              <a:gd name="connsiteY132" fmla="*/ 4096895 h 6532491"/>
              <a:gd name="connsiteX133" fmla="*/ 337937 w 9525000"/>
              <a:gd name="connsiteY133" fmla="*/ 3896654 h 6532491"/>
              <a:gd name="connsiteX134" fmla="*/ 1 w 9525000"/>
              <a:gd name="connsiteY134" fmla="*/ 3696412 h 6532491"/>
              <a:gd name="connsiteX135" fmla="*/ 337937 w 9525000"/>
              <a:gd name="connsiteY135" fmla="*/ 3496171 h 6532491"/>
              <a:gd name="connsiteX136" fmla="*/ 1 w 9525000"/>
              <a:gd name="connsiteY136" fmla="*/ 3295929 h 6532491"/>
              <a:gd name="connsiteX137" fmla="*/ 337937 w 9525000"/>
              <a:gd name="connsiteY137" fmla="*/ 3095688 h 6532491"/>
              <a:gd name="connsiteX138" fmla="*/ 1 w 9525000"/>
              <a:gd name="connsiteY138" fmla="*/ 2895446 h 6532491"/>
              <a:gd name="connsiteX139" fmla="*/ 337937 w 9525000"/>
              <a:gd name="connsiteY139" fmla="*/ 2695206 h 6532491"/>
              <a:gd name="connsiteX140" fmla="*/ 1 w 9525000"/>
              <a:gd name="connsiteY140" fmla="*/ 2494964 h 6532491"/>
              <a:gd name="connsiteX141" fmla="*/ 337936 w 9525000"/>
              <a:gd name="connsiteY141" fmla="*/ 2294723 h 6532491"/>
              <a:gd name="connsiteX142" fmla="*/ 0 w 9525000"/>
              <a:gd name="connsiteY142" fmla="*/ 2094481 h 6532491"/>
              <a:gd name="connsiteX143" fmla="*/ 337936 w 9525000"/>
              <a:gd name="connsiteY143" fmla="*/ 1894239 h 6532491"/>
              <a:gd name="connsiteX144" fmla="*/ 0 w 9525000"/>
              <a:gd name="connsiteY144" fmla="*/ 1693998 h 6532491"/>
              <a:gd name="connsiteX145" fmla="*/ 337936 w 9525000"/>
              <a:gd name="connsiteY145" fmla="*/ 1493757 h 6532491"/>
              <a:gd name="connsiteX146" fmla="*/ 0 w 9525000"/>
              <a:gd name="connsiteY146" fmla="*/ 1293515 h 6532491"/>
              <a:gd name="connsiteX147" fmla="*/ 337936 w 9525000"/>
              <a:gd name="connsiteY147" fmla="*/ 1093274 h 6532491"/>
              <a:gd name="connsiteX148" fmla="*/ 0 w 9525000"/>
              <a:gd name="connsiteY148" fmla="*/ 893032 h 6532491"/>
              <a:gd name="connsiteX149" fmla="*/ 337934 w 9525000"/>
              <a:gd name="connsiteY149" fmla="*/ 692792 h 6532491"/>
              <a:gd name="connsiteX150" fmla="*/ 0 w 9525000"/>
              <a:gd name="connsiteY150" fmla="*/ 492551 h 6532491"/>
              <a:gd name="connsiteX151" fmla="*/ 498766 w 9525000"/>
              <a:gd name="connsiteY151" fmla="*/ 546015 h 6532491"/>
              <a:gd name="connsiteX152" fmla="*/ 475769 w 9525000"/>
              <a:gd name="connsiteY152" fmla="*/ 0 h 6532491"/>
              <a:gd name="connsiteX0" fmla="*/ 475769 w 9525000"/>
              <a:gd name="connsiteY0" fmla="*/ 0 h 6532491"/>
              <a:gd name="connsiteX1" fmla="*/ 671771 w 9525000"/>
              <a:gd name="connsiteY1" fmla="*/ 345244 h 6532491"/>
              <a:gd name="connsiteX2" fmla="*/ 867774 w 9525000"/>
              <a:gd name="connsiteY2" fmla="*/ 0 h 6532491"/>
              <a:gd name="connsiteX3" fmla="*/ 1063778 w 9525000"/>
              <a:gd name="connsiteY3" fmla="*/ 345244 h 6532491"/>
              <a:gd name="connsiteX4" fmla="*/ 1259781 w 9525000"/>
              <a:gd name="connsiteY4" fmla="*/ 0 h 6532491"/>
              <a:gd name="connsiteX5" fmla="*/ 1455783 w 9525000"/>
              <a:gd name="connsiteY5" fmla="*/ 345244 h 6532491"/>
              <a:gd name="connsiteX6" fmla="*/ 1651787 w 9525000"/>
              <a:gd name="connsiteY6" fmla="*/ 0 h 6532491"/>
              <a:gd name="connsiteX7" fmla="*/ 1847789 w 9525000"/>
              <a:gd name="connsiteY7" fmla="*/ 345244 h 6532491"/>
              <a:gd name="connsiteX8" fmla="*/ 2043793 w 9525000"/>
              <a:gd name="connsiteY8" fmla="*/ 0 h 6532491"/>
              <a:gd name="connsiteX9" fmla="*/ 2239794 w 9525000"/>
              <a:gd name="connsiteY9" fmla="*/ 345244 h 6532491"/>
              <a:gd name="connsiteX10" fmla="*/ 2435797 w 9525000"/>
              <a:gd name="connsiteY10" fmla="*/ 0 h 6532491"/>
              <a:gd name="connsiteX11" fmla="*/ 2631799 w 9525000"/>
              <a:gd name="connsiteY11" fmla="*/ 345244 h 6532491"/>
              <a:gd name="connsiteX12" fmla="*/ 2827802 w 9525000"/>
              <a:gd name="connsiteY12" fmla="*/ 0 h 6532491"/>
              <a:gd name="connsiteX13" fmla="*/ 3023804 w 9525000"/>
              <a:gd name="connsiteY13" fmla="*/ 345244 h 6532491"/>
              <a:gd name="connsiteX14" fmla="*/ 3219807 w 9525000"/>
              <a:gd name="connsiteY14" fmla="*/ 0 h 6532491"/>
              <a:gd name="connsiteX15" fmla="*/ 3415810 w 9525000"/>
              <a:gd name="connsiteY15" fmla="*/ 345244 h 6532491"/>
              <a:gd name="connsiteX16" fmla="*/ 3611813 w 9525000"/>
              <a:gd name="connsiteY16" fmla="*/ 0 h 6532491"/>
              <a:gd name="connsiteX17" fmla="*/ 3807816 w 9525000"/>
              <a:gd name="connsiteY17" fmla="*/ 345244 h 6532491"/>
              <a:gd name="connsiteX18" fmla="*/ 4003818 w 9525000"/>
              <a:gd name="connsiteY18" fmla="*/ 0 h 6532491"/>
              <a:gd name="connsiteX19" fmla="*/ 4199817 w 9525000"/>
              <a:gd name="connsiteY19" fmla="*/ 345244 h 6532491"/>
              <a:gd name="connsiteX20" fmla="*/ 4395820 w 9525000"/>
              <a:gd name="connsiteY20" fmla="*/ 0 h 6532491"/>
              <a:gd name="connsiteX21" fmla="*/ 4591822 w 9525000"/>
              <a:gd name="connsiteY21" fmla="*/ 345244 h 6532491"/>
              <a:gd name="connsiteX22" fmla="*/ 4787826 w 9525000"/>
              <a:gd name="connsiteY22" fmla="*/ 0 h 6532491"/>
              <a:gd name="connsiteX23" fmla="*/ 4983828 w 9525000"/>
              <a:gd name="connsiteY23" fmla="*/ 345244 h 6532491"/>
              <a:gd name="connsiteX24" fmla="*/ 5179831 w 9525000"/>
              <a:gd name="connsiteY24" fmla="*/ 0 h 6532491"/>
              <a:gd name="connsiteX25" fmla="*/ 5375833 w 9525000"/>
              <a:gd name="connsiteY25" fmla="*/ 345244 h 6532491"/>
              <a:gd name="connsiteX26" fmla="*/ 5571836 w 9525000"/>
              <a:gd name="connsiteY26" fmla="*/ 0 h 6532491"/>
              <a:gd name="connsiteX27" fmla="*/ 5767839 w 9525000"/>
              <a:gd name="connsiteY27" fmla="*/ 345244 h 6532491"/>
              <a:gd name="connsiteX28" fmla="*/ 5963842 w 9525000"/>
              <a:gd name="connsiteY28" fmla="*/ 0 h 6532491"/>
              <a:gd name="connsiteX29" fmla="*/ 6159844 w 9525000"/>
              <a:gd name="connsiteY29" fmla="*/ 345244 h 6532491"/>
              <a:gd name="connsiteX30" fmla="*/ 6355847 w 9525000"/>
              <a:gd name="connsiteY30" fmla="*/ 0 h 6532491"/>
              <a:gd name="connsiteX31" fmla="*/ 6551849 w 9525000"/>
              <a:gd name="connsiteY31" fmla="*/ 345244 h 6532491"/>
              <a:gd name="connsiteX32" fmla="*/ 6747853 w 9525000"/>
              <a:gd name="connsiteY32" fmla="*/ 0 h 6532491"/>
              <a:gd name="connsiteX33" fmla="*/ 6943855 w 9525000"/>
              <a:gd name="connsiteY33" fmla="*/ 345244 h 6532491"/>
              <a:gd name="connsiteX34" fmla="*/ 7139858 w 9525000"/>
              <a:gd name="connsiteY34" fmla="*/ 0 h 6532491"/>
              <a:gd name="connsiteX35" fmla="*/ 7335860 w 9525000"/>
              <a:gd name="connsiteY35" fmla="*/ 345244 h 6532491"/>
              <a:gd name="connsiteX36" fmla="*/ 7531863 w 9525000"/>
              <a:gd name="connsiteY36" fmla="*/ 0 h 6532491"/>
              <a:gd name="connsiteX37" fmla="*/ 7727866 w 9525000"/>
              <a:gd name="connsiteY37" fmla="*/ 345244 h 6532491"/>
              <a:gd name="connsiteX38" fmla="*/ 7923869 w 9525000"/>
              <a:gd name="connsiteY38" fmla="*/ 0 h 6532491"/>
              <a:gd name="connsiteX39" fmla="*/ 8119872 w 9525000"/>
              <a:gd name="connsiteY39" fmla="*/ 345244 h 6532491"/>
              <a:gd name="connsiteX40" fmla="*/ 8315874 w 9525000"/>
              <a:gd name="connsiteY40" fmla="*/ 0 h 6532491"/>
              <a:gd name="connsiteX41" fmla="*/ 8511876 w 9525000"/>
              <a:gd name="connsiteY41" fmla="*/ 345244 h 6532491"/>
              <a:gd name="connsiteX42" fmla="*/ 8707879 w 9525000"/>
              <a:gd name="connsiteY42" fmla="*/ 0 h 6532491"/>
              <a:gd name="connsiteX43" fmla="*/ 8903881 w 9525000"/>
              <a:gd name="connsiteY43" fmla="*/ 345243 h 6532491"/>
              <a:gd name="connsiteX44" fmla="*/ 9099884 w 9525000"/>
              <a:gd name="connsiteY44" fmla="*/ 0 h 6532491"/>
              <a:gd name="connsiteX45" fmla="*/ 9039066 w 9525000"/>
              <a:gd name="connsiteY45" fmla="*/ 540447 h 6532491"/>
              <a:gd name="connsiteX46" fmla="*/ 9525000 w 9525000"/>
              <a:gd name="connsiteY46" fmla="*/ 492553 h 6532491"/>
              <a:gd name="connsiteX47" fmla="*/ 9187066 w 9525000"/>
              <a:gd name="connsiteY47" fmla="*/ 692794 h 6532491"/>
              <a:gd name="connsiteX48" fmla="*/ 9525000 w 9525000"/>
              <a:gd name="connsiteY48" fmla="*/ 893034 h 6532491"/>
              <a:gd name="connsiteX49" fmla="*/ 9187064 w 9525000"/>
              <a:gd name="connsiteY49" fmla="*/ 1093276 h 6532491"/>
              <a:gd name="connsiteX50" fmla="*/ 9525000 w 9525000"/>
              <a:gd name="connsiteY50" fmla="*/ 1293517 h 6532491"/>
              <a:gd name="connsiteX51" fmla="*/ 9187064 w 9525000"/>
              <a:gd name="connsiteY51" fmla="*/ 1493759 h 6532491"/>
              <a:gd name="connsiteX52" fmla="*/ 9525000 w 9525000"/>
              <a:gd name="connsiteY52" fmla="*/ 1694000 h 6532491"/>
              <a:gd name="connsiteX53" fmla="*/ 9187064 w 9525000"/>
              <a:gd name="connsiteY53" fmla="*/ 1894242 h 6532491"/>
              <a:gd name="connsiteX54" fmla="*/ 9525000 w 9525000"/>
              <a:gd name="connsiteY54" fmla="*/ 2094482 h 6532491"/>
              <a:gd name="connsiteX55" fmla="*/ 9187064 w 9525000"/>
              <a:gd name="connsiteY55" fmla="*/ 2294724 h 6532491"/>
              <a:gd name="connsiteX56" fmla="*/ 9524998 w 9525000"/>
              <a:gd name="connsiteY56" fmla="*/ 2494965 h 6532491"/>
              <a:gd name="connsiteX57" fmla="*/ 9187062 w 9525000"/>
              <a:gd name="connsiteY57" fmla="*/ 2695207 h 6532491"/>
              <a:gd name="connsiteX58" fmla="*/ 9524998 w 9525000"/>
              <a:gd name="connsiteY58" fmla="*/ 2895448 h 6532491"/>
              <a:gd name="connsiteX59" fmla="*/ 9187062 w 9525000"/>
              <a:gd name="connsiteY59" fmla="*/ 3095690 h 6532491"/>
              <a:gd name="connsiteX60" fmla="*/ 9524998 w 9525000"/>
              <a:gd name="connsiteY60" fmla="*/ 3295931 h 6532491"/>
              <a:gd name="connsiteX61" fmla="*/ 9187062 w 9525000"/>
              <a:gd name="connsiteY61" fmla="*/ 3496173 h 6532491"/>
              <a:gd name="connsiteX62" fmla="*/ 9524998 w 9525000"/>
              <a:gd name="connsiteY62" fmla="*/ 3696414 h 6532491"/>
              <a:gd name="connsiteX63" fmla="*/ 9187062 w 9525000"/>
              <a:gd name="connsiteY63" fmla="*/ 3896656 h 6532491"/>
              <a:gd name="connsiteX64" fmla="*/ 9524998 w 9525000"/>
              <a:gd name="connsiteY64" fmla="*/ 4096897 h 6532491"/>
              <a:gd name="connsiteX65" fmla="*/ 9187062 w 9525000"/>
              <a:gd name="connsiteY65" fmla="*/ 4297139 h 6532491"/>
              <a:gd name="connsiteX66" fmla="*/ 9524998 w 9525000"/>
              <a:gd name="connsiteY66" fmla="*/ 4497380 h 6532491"/>
              <a:gd name="connsiteX67" fmla="*/ 9187062 w 9525000"/>
              <a:gd name="connsiteY67" fmla="*/ 4697622 h 6532491"/>
              <a:gd name="connsiteX68" fmla="*/ 9524998 w 9525000"/>
              <a:gd name="connsiteY68" fmla="*/ 4897863 h 6532491"/>
              <a:gd name="connsiteX69" fmla="*/ 9187062 w 9525000"/>
              <a:gd name="connsiteY69" fmla="*/ 5098105 h 6532491"/>
              <a:gd name="connsiteX70" fmla="*/ 9524998 w 9525000"/>
              <a:gd name="connsiteY70" fmla="*/ 5298346 h 6532491"/>
              <a:gd name="connsiteX71" fmla="*/ 9187062 w 9525000"/>
              <a:gd name="connsiteY71" fmla="*/ 5498588 h 6532491"/>
              <a:gd name="connsiteX72" fmla="*/ 9524998 w 9525000"/>
              <a:gd name="connsiteY72" fmla="*/ 5698829 h 6532491"/>
              <a:gd name="connsiteX73" fmla="*/ 9187062 w 9525000"/>
              <a:gd name="connsiteY73" fmla="*/ 5899071 h 6532491"/>
              <a:gd name="connsiteX74" fmla="*/ 9524998 w 9525000"/>
              <a:gd name="connsiteY74" fmla="*/ 6099312 h 6532491"/>
              <a:gd name="connsiteX75" fmla="*/ 9051772 w 9525000"/>
              <a:gd name="connsiteY75" fmla="*/ 6056114 h 6532491"/>
              <a:gd name="connsiteX76" fmla="*/ 9099884 w 9525000"/>
              <a:gd name="connsiteY76" fmla="*/ 6532491 h 6532491"/>
              <a:gd name="connsiteX77" fmla="*/ 8903881 w 9525000"/>
              <a:gd name="connsiteY77" fmla="*/ 6187248 h 6532491"/>
              <a:gd name="connsiteX78" fmla="*/ 8707879 w 9525000"/>
              <a:gd name="connsiteY78" fmla="*/ 6532491 h 6532491"/>
              <a:gd name="connsiteX79" fmla="*/ 8511876 w 9525000"/>
              <a:gd name="connsiteY79" fmla="*/ 6187247 h 6532491"/>
              <a:gd name="connsiteX80" fmla="*/ 8315874 w 9525000"/>
              <a:gd name="connsiteY80" fmla="*/ 6532491 h 6532491"/>
              <a:gd name="connsiteX81" fmla="*/ 8119872 w 9525000"/>
              <a:gd name="connsiteY81" fmla="*/ 6187247 h 6532491"/>
              <a:gd name="connsiteX82" fmla="*/ 7923869 w 9525000"/>
              <a:gd name="connsiteY82" fmla="*/ 6532491 h 6532491"/>
              <a:gd name="connsiteX83" fmla="*/ 7727866 w 9525000"/>
              <a:gd name="connsiteY83" fmla="*/ 6187247 h 6532491"/>
              <a:gd name="connsiteX84" fmla="*/ 7531863 w 9525000"/>
              <a:gd name="connsiteY84" fmla="*/ 6532491 h 6532491"/>
              <a:gd name="connsiteX85" fmla="*/ 7335860 w 9525000"/>
              <a:gd name="connsiteY85" fmla="*/ 6187247 h 6532491"/>
              <a:gd name="connsiteX86" fmla="*/ 7139858 w 9525000"/>
              <a:gd name="connsiteY86" fmla="*/ 6532491 h 6532491"/>
              <a:gd name="connsiteX87" fmla="*/ 6943855 w 9525000"/>
              <a:gd name="connsiteY87" fmla="*/ 6187247 h 6532491"/>
              <a:gd name="connsiteX88" fmla="*/ 6747853 w 9525000"/>
              <a:gd name="connsiteY88" fmla="*/ 6532491 h 6532491"/>
              <a:gd name="connsiteX89" fmla="*/ 6551849 w 9525000"/>
              <a:gd name="connsiteY89" fmla="*/ 6187247 h 6532491"/>
              <a:gd name="connsiteX90" fmla="*/ 6355847 w 9525000"/>
              <a:gd name="connsiteY90" fmla="*/ 6532491 h 6532491"/>
              <a:gd name="connsiteX91" fmla="*/ 6159844 w 9525000"/>
              <a:gd name="connsiteY91" fmla="*/ 6187247 h 6532491"/>
              <a:gd name="connsiteX92" fmla="*/ 5963842 w 9525000"/>
              <a:gd name="connsiteY92" fmla="*/ 6532491 h 6532491"/>
              <a:gd name="connsiteX93" fmla="*/ 5767839 w 9525000"/>
              <a:gd name="connsiteY93" fmla="*/ 6187247 h 6532491"/>
              <a:gd name="connsiteX94" fmla="*/ 5571836 w 9525000"/>
              <a:gd name="connsiteY94" fmla="*/ 6532491 h 6532491"/>
              <a:gd name="connsiteX95" fmla="*/ 5375833 w 9525000"/>
              <a:gd name="connsiteY95" fmla="*/ 6187247 h 6532491"/>
              <a:gd name="connsiteX96" fmla="*/ 5179831 w 9525000"/>
              <a:gd name="connsiteY96" fmla="*/ 6532491 h 6532491"/>
              <a:gd name="connsiteX97" fmla="*/ 4983828 w 9525000"/>
              <a:gd name="connsiteY97" fmla="*/ 6187247 h 6532491"/>
              <a:gd name="connsiteX98" fmla="*/ 4787826 w 9525000"/>
              <a:gd name="connsiteY98" fmla="*/ 6532491 h 6532491"/>
              <a:gd name="connsiteX99" fmla="*/ 4591822 w 9525000"/>
              <a:gd name="connsiteY99" fmla="*/ 6187247 h 6532491"/>
              <a:gd name="connsiteX100" fmla="*/ 4395820 w 9525000"/>
              <a:gd name="connsiteY100" fmla="*/ 6532491 h 6532491"/>
              <a:gd name="connsiteX101" fmla="*/ 4199817 w 9525000"/>
              <a:gd name="connsiteY101" fmla="*/ 6187247 h 6532491"/>
              <a:gd name="connsiteX102" fmla="*/ 4003818 w 9525000"/>
              <a:gd name="connsiteY102" fmla="*/ 6532491 h 6532491"/>
              <a:gd name="connsiteX103" fmla="*/ 3807816 w 9525000"/>
              <a:gd name="connsiteY103" fmla="*/ 6187247 h 6532491"/>
              <a:gd name="connsiteX104" fmla="*/ 3611813 w 9525000"/>
              <a:gd name="connsiteY104" fmla="*/ 6532491 h 6532491"/>
              <a:gd name="connsiteX105" fmla="*/ 3415810 w 9525000"/>
              <a:gd name="connsiteY105" fmla="*/ 6187247 h 6532491"/>
              <a:gd name="connsiteX106" fmla="*/ 3219807 w 9525000"/>
              <a:gd name="connsiteY106" fmla="*/ 6532491 h 6532491"/>
              <a:gd name="connsiteX107" fmla="*/ 3023804 w 9525000"/>
              <a:gd name="connsiteY107" fmla="*/ 6187247 h 6532491"/>
              <a:gd name="connsiteX108" fmla="*/ 2827802 w 9525000"/>
              <a:gd name="connsiteY108" fmla="*/ 6532491 h 6532491"/>
              <a:gd name="connsiteX109" fmla="*/ 2631799 w 9525000"/>
              <a:gd name="connsiteY109" fmla="*/ 6187247 h 6532491"/>
              <a:gd name="connsiteX110" fmla="*/ 2435797 w 9525000"/>
              <a:gd name="connsiteY110" fmla="*/ 6532491 h 6532491"/>
              <a:gd name="connsiteX111" fmla="*/ 2239794 w 9525000"/>
              <a:gd name="connsiteY111" fmla="*/ 6187247 h 6532491"/>
              <a:gd name="connsiteX112" fmla="*/ 2043793 w 9525000"/>
              <a:gd name="connsiteY112" fmla="*/ 6532491 h 6532491"/>
              <a:gd name="connsiteX113" fmla="*/ 1847789 w 9525000"/>
              <a:gd name="connsiteY113" fmla="*/ 6187247 h 6532491"/>
              <a:gd name="connsiteX114" fmla="*/ 1651787 w 9525000"/>
              <a:gd name="connsiteY114" fmla="*/ 6532491 h 6532491"/>
              <a:gd name="connsiteX115" fmla="*/ 1455783 w 9525000"/>
              <a:gd name="connsiteY115" fmla="*/ 6187247 h 6532491"/>
              <a:gd name="connsiteX116" fmla="*/ 1259781 w 9525000"/>
              <a:gd name="connsiteY116" fmla="*/ 6532491 h 6532491"/>
              <a:gd name="connsiteX117" fmla="*/ 1063778 w 9525000"/>
              <a:gd name="connsiteY117" fmla="*/ 6187247 h 6532491"/>
              <a:gd name="connsiteX118" fmla="*/ 867774 w 9525000"/>
              <a:gd name="connsiteY118" fmla="*/ 6532491 h 6532491"/>
              <a:gd name="connsiteX119" fmla="*/ 671771 w 9525000"/>
              <a:gd name="connsiteY119" fmla="*/ 6187247 h 6532491"/>
              <a:gd name="connsiteX120" fmla="*/ 475769 w 9525000"/>
              <a:gd name="connsiteY120" fmla="*/ 6532491 h 6532491"/>
              <a:gd name="connsiteX121" fmla="*/ 486058 w 9525000"/>
              <a:gd name="connsiteY121" fmla="*/ 6063242 h 6532491"/>
              <a:gd name="connsiteX122" fmla="*/ 1 w 9525000"/>
              <a:gd name="connsiteY122" fmla="*/ 6099310 h 6532491"/>
              <a:gd name="connsiteX123" fmla="*/ 337937 w 9525000"/>
              <a:gd name="connsiteY123" fmla="*/ 5899069 h 6532491"/>
              <a:gd name="connsiteX124" fmla="*/ 1 w 9525000"/>
              <a:gd name="connsiteY124" fmla="*/ 5698827 h 6532491"/>
              <a:gd name="connsiteX125" fmla="*/ 337937 w 9525000"/>
              <a:gd name="connsiteY125" fmla="*/ 5498586 h 6532491"/>
              <a:gd name="connsiteX126" fmla="*/ 1 w 9525000"/>
              <a:gd name="connsiteY126" fmla="*/ 5298344 h 6532491"/>
              <a:gd name="connsiteX127" fmla="*/ 337937 w 9525000"/>
              <a:gd name="connsiteY127" fmla="*/ 5098103 h 6532491"/>
              <a:gd name="connsiteX128" fmla="*/ 1 w 9525000"/>
              <a:gd name="connsiteY128" fmla="*/ 4897861 h 6532491"/>
              <a:gd name="connsiteX129" fmla="*/ 337937 w 9525000"/>
              <a:gd name="connsiteY129" fmla="*/ 4697620 h 6532491"/>
              <a:gd name="connsiteX130" fmla="*/ 1 w 9525000"/>
              <a:gd name="connsiteY130" fmla="*/ 4497378 h 6532491"/>
              <a:gd name="connsiteX131" fmla="*/ 337937 w 9525000"/>
              <a:gd name="connsiteY131" fmla="*/ 4297137 h 6532491"/>
              <a:gd name="connsiteX132" fmla="*/ 1 w 9525000"/>
              <a:gd name="connsiteY132" fmla="*/ 4096895 h 6532491"/>
              <a:gd name="connsiteX133" fmla="*/ 337937 w 9525000"/>
              <a:gd name="connsiteY133" fmla="*/ 3896654 h 6532491"/>
              <a:gd name="connsiteX134" fmla="*/ 1 w 9525000"/>
              <a:gd name="connsiteY134" fmla="*/ 3696412 h 6532491"/>
              <a:gd name="connsiteX135" fmla="*/ 337937 w 9525000"/>
              <a:gd name="connsiteY135" fmla="*/ 3496171 h 6532491"/>
              <a:gd name="connsiteX136" fmla="*/ 1 w 9525000"/>
              <a:gd name="connsiteY136" fmla="*/ 3295929 h 6532491"/>
              <a:gd name="connsiteX137" fmla="*/ 337937 w 9525000"/>
              <a:gd name="connsiteY137" fmla="*/ 3095688 h 6532491"/>
              <a:gd name="connsiteX138" fmla="*/ 1 w 9525000"/>
              <a:gd name="connsiteY138" fmla="*/ 2895446 h 6532491"/>
              <a:gd name="connsiteX139" fmla="*/ 337937 w 9525000"/>
              <a:gd name="connsiteY139" fmla="*/ 2695206 h 6532491"/>
              <a:gd name="connsiteX140" fmla="*/ 1 w 9525000"/>
              <a:gd name="connsiteY140" fmla="*/ 2494964 h 6532491"/>
              <a:gd name="connsiteX141" fmla="*/ 337936 w 9525000"/>
              <a:gd name="connsiteY141" fmla="*/ 2294723 h 6532491"/>
              <a:gd name="connsiteX142" fmla="*/ 0 w 9525000"/>
              <a:gd name="connsiteY142" fmla="*/ 2094481 h 6532491"/>
              <a:gd name="connsiteX143" fmla="*/ 337936 w 9525000"/>
              <a:gd name="connsiteY143" fmla="*/ 1894239 h 6532491"/>
              <a:gd name="connsiteX144" fmla="*/ 0 w 9525000"/>
              <a:gd name="connsiteY144" fmla="*/ 1693998 h 6532491"/>
              <a:gd name="connsiteX145" fmla="*/ 337936 w 9525000"/>
              <a:gd name="connsiteY145" fmla="*/ 1493757 h 6532491"/>
              <a:gd name="connsiteX146" fmla="*/ 0 w 9525000"/>
              <a:gd name="connsiteY146" fmla="*/ 1293515 h 6532491"/>
              <a:gd name="connsiteX147" fmla="*/ 337936 w 9525000"/>
              <a:gd name="connsiteY147" fmla="*/ 1093274 h 6532491"/>
              <a:gd name="connsiteX148" fmla="*/ 0 w 9525000"/>
              <a:gd name="connsiteY148" fmla="*/ 893032 h 6532491"/>
              <a:gd name="connsiteX149" fmla="*/ 337934 w 9525000"/>
              <a:gd name="connsiteY149" fmla="*/ 692792 h 6532491"/>
              <a:gd name="connsiteX150" fmla="*/ 0 w 9525000"/>
              <a:gd name="connsiteY150" fmla="*/ 492551 h 6532491"/>
              <a:gd name="connsiteX151" fmla="*/ 498766 w 9525000"/>
              <a:gd name="connsiteY151" fmla="*/ 546015 h 6532491"/>
              <a:gd name="connsiteX152" fmla="*/ 475769 w 9525000"/>
              <a:gd name="connsiteY152" fmla="*/ 0 h 6532491"/>
              <a:gd name="connsiteX0" fmla="*/ 475769 w 9525000"/>
              <a:gd name="connsiteY0" fmla="*/ 0 h 6532491"/>
              <a:gd name="connsiteX1" fmla="*/ 671771 w 9525000"/>
              <a:gd name="connsiteY1" fmla="*/ 345244 h 6532491"/>
              <a:gd name="connsiteX2" fmla="*/ 867774 w 9525000"/>
              <a:gd name="connsiteY2" fmla="*/ 0 h 6532491"/>
              <a:gd name="connsiteX3" fmla="*/ 1063778 w 9525000"/>
              <a:gd name="connsiteY3" fmla="*/ 345244 h 6532491"/>
              <a:gd name="connsiteX4" fmla="*/ 1259781 w 9525000"/>
              <a:gd name="connsiteY4" fmla="*/ 0 h 6532491"/>
              <a:gd name="connsiteX5" fmla="*/ 1455783 w 9525000"/>
              <a:gd name="connsiteY5" fmla="*/ 345244 h 6532491"/>
              <a:gd name="connsiteX6" fmla="*/ 1651787 w 9525000"/>
              <a:gd name="connsiteY6" fmla="*/ 0 h 6532491"/>
              <a:gd name="connsiteX7" fmla="*/ 1847789 w 9525000"/>
              <a:gd name="connsiteY7" fmla="*/ 345244 h 6532491"/>
              <a:gd name="connsiteX8" fmla="*/ 2043793 w 9525000"/>
              <a:gd name="connsiteY8" fmla="*/ 0 h 6532491"/>
              <a:gd name="connsiteX9" fmla="*/ 2239794 w 9525000"/>
              <a:gd name="connsiteY9" fmla="*/ 345244 h 6532491"/>
              <a:gd name="connsiteX10" fmla="*/ 2435797 w 9525000"/>
              <a:gd name="connsiteY10" fmla="*/ 0 h 6532491"/>
              <a:gd name="connsiteX11" fmla="*/ 2631799 w 9525000"/>
              <a:gd name="connsiteY11" fmla="*/ 345244 h 6532491"/>
              <a:gd name="connsiteX12" fmla="*/ 2827802 w 9525000"/>
              <a:gd name="connsiteY12" fmla="*/ 0 h 6532491"/>
              <a:gd name="connsiteX13" fmla="*/ 3023804 w 9525000"/>
              <a:gd name="connsiteY13" fmla="*/ 345244 h 6532491"/>
              <a:gd name="connsiteX14" fmla="*/ 3219807 w 9525000"/>
              <a:gd name="connsiteY14" fmla="*/ 0 h 6532491"/>
              <a:gd name="connsiteX15" fmla="*/ 3415810 w 9525000"/>
              <a:gd name="connsiteY15" fmla="*/ 345244 h 6532491"/>
              <a:gd name="connsiteX16" fmla="*/ 3611813 w 9525000"/>
              <a:gd name="connsiteY16" fmla="*/ 0 h 6532491"/>
              <a:gd name="connsiteX17" fmla="*/ 3807816 w 9525000"/>
              <a:gd name="connsiteY17" fmla="*/ 345244 h 6532491"/>
              <a:gd name="connsiteX18" fmla="*/ 4003818 w 9525000"/>
              <a:gd name="connsiteY18" fmla="*/ 0 h 6532491"/>
              <a:gd name="connsiteX19" fmla="*/ 4199817 w 9525000"/>
              <a:gd name="connsiteY19" fmla="*/ 345244 h 6532491"/>
              <a:gd name="connsiteX20" fmla="*/ 4395820 w 9525000"/>
              <a:gd name="connsiteY20" fmla="*/ 0 h 6532491"/>
              <a:gd name="connsiteX21" fmla="*/ 4591822 w 9525000"/>
              <a:gd name="connsiteY21" fmla="*/ 345244 h 6532491"/>
              <a:gd name="connsiteX22" fmla="*/ 4787826 w 9525000"/>
              <a:gd name="connsiteY22" fmla="*/ 0 h 6532491"/>
              <a:gd name="connsiteX23" fmla="*/ 4983828 w 9525000"/>
              <a:gd name="connsiteY23" fmla="*/ 345244 h 6532491"/>
              <a:gd name="connsiteX24" fmla="*/ 5179831 w 9525000"/>
              <a:gd name="connsiteY24" fmla="*/ 0 h 6532491"/>
              <a:gd name="connsiteX25" fmla="*/ 5375833 w 9525000"/>
              <a:gd name="connsiteY25" fmla="*/ 345244 h 6532491"/>
              <a:gd name="connsiteX26" fmla="*/ 5571836 w 9525000"/>
              <a:gd name="connsiteY26" fmla="*/ 0 h 6532491"/>
              <a:gd name="connsiteX27" fmla="*/ 5767839 w 9525000"/>
              <a:gd name="connsiteY27" fmla="*/ 345244 h 6532491"/>
              <a:gd name="connsiteX28" fmla="*/ 5963842 w 9525000"/>
              <a:gd name="connsiteY28" fmla="*/ 0 h 6532491"/>
              <a:gd name="connsiteX29" fmla="*/ 6159844 w 9525000"/>
              <a:gd name="connsiteY29" fmla="*/ 345244 h 6532491"/>
              <a:gd name="connsiteX30" fmla="*/ 6355847 w 9525000"/>
              <a:gd name="connsiteY30" fmla="*/ 0 h 6532491"/>
              <a:gd name="connsiteX31" fmla="*/ 6551849 w 9525000"/>
              <a:gd name="connsiteY31" fmla="*/ 345244 h 6532491"/>
              <a:gd name="connsiteX32" fmla="*/ 6747853 w 9525000"/>
              <a:gd name="connsiteY32" fmla="*/ 0 h 6532491"/>
              <a:gd name="connsiteX33" fmla="*/ 6943855 w 9525000"/>
              <a:gd name="connsiteY33" fmla="*/ 345244 h 6532491"/>
              <a:gd name="connsiteX34" fmla="*/ 7139858 w 9525000"/>
              <a:gd name="connsiteY34" fmla="*/ 0 h 6532491"/>
              <a:gd name="connsiteX35" fmla="*/ 7335860 w 9525000"/>
              <a:gd name="connsiteY35" fmla="*/ 345244 h 6532491"/>
              <a:gd name="connsiteX36" fmla="*/ 7531863 w 9525000"/>
              <a:gd name="connsiteY36" fmla="*/ 0 h 6532491"/>
              <a:gd name="connsiteX37" fmla="*/ 7727866 w 9525000"/>
              <a:gd name="connsiteY37" fmla="*/ 345244 h 6532491"/>
              <a:gd name="connsiteX38" fmla="*/ 7923869 w 9525000"/>
              <a:gd name="connsiteY38" fmla="*/ 0 h 6532491"/>
              <a:gd name="connsiteX39" fmla="*/ 8119872 w 9525000"/>
              <a:gd name="connsiteY39" fmla="*/ 345244 h 6532491"/>
              <a:gd name="connsiteX40" fmla="*/ 8315874 w 9525000"/>
              <a:gd name="connsiteY40" fmla="*/ 0 h 6532491"/>
              <a:gd name="connsiteX41" fmla="*/ 8511876 w 9525000"/>
              <a:gd name="connsiteY41" fmla="*/ 345244 h 6532491"/>
              <a:gd name="connsiteX42" fmla="*/ 8707879 w 9525000"/>
              <a:gd name="connsiteY42" fmla="*/ 0 h 6532491"/>
              <a:gd name="connsiteX43" fmla="*/ 8903881 w 9525000"/>
              <a:gd name="connsiteY43" fmla="*/ 345243 h 6532491"/>
              <a:gd name="connsiteX44" fmla="*/ 9099884 w 9525000"/>
              <a:gd name="connsiteY44" fmla="*/ 0 h 6532491"/>
              <a:gd name="connsiteX45" fmla="*/ 9039066 w 9525000"/>
              <a:gd name="connsiteY45" fmla="*/ 540447 h 6532491"/>
              <a:gd name="connsiteX46" fmla="*/ 9525000 w 9525000"/>
              <a:gd name="connsiteY46" fmla="*/ 492553 h 6532491"/>
              <a:gd name="connsiteX47" fmla="*/ 9187066 w 9525000"/>
              <a:gd name="connsiteY47" fmla="*/ 692794 h 6532491"/>
              <a:gd name="connsiteX48" fmla="*/ 9525000 w 9525000"/>
              <a:gd name="connsiteY48" fmla="*/ 893034 h 6532491"/>
              <a:gd name="connsiteX49" fmla="*/ 9187064 w 9525000"/>
              <a:gd name="connsiteY49" fmla="*/ 1093276 h 6532491"/>
              <a:gd name="connsiteX50" fmla="*/ 9525000 w 9525000"/>
              <a:gd name="connsiteY50" fmla="*/ 1293517 h 6532491"/>
              <a:gd name="connsiteX51" fmla="*/ 9187064 w 9525000"/>
              <a:gd name="connsiteY51" fmla="*/ 1493759 h 6532491"/>
              <a:gd name="connsiteX52" fmla="*/ 9525000 w 9525000"/>
              <a:gd name="connsiteY52" fmla="*/ 1694000 h 6532491"/>
              <a:gd name="connsiteX53" fmla="*/ 9187064 w 9525000"/>
              <a:gd name="connsiteY53" fmla="*/ 1894242 h 6532491"/>
              <a:gd name="connsiteX54" fmla="*/ 9525000 w 9525000"/>
              <a:gd name="connsiteY54" fmla="*/ 2094482 h 6532491"/>
              <a:gd name="connsiteX55" fmla="*/ 9187064 w 9525000"/>
              <a:gd name="connsiteY55" fmla="*/ 2294724 h 6532491"/>
              <a:gd name="connsiteX56" fmla="*/ 9524998 w 9525000"/>
              <a:gd name="connsiteY56" fmla="*/ 2494965 h 6532491"/>
              <a:gd name="connsiteX57" fmla="*/ 9187062 w 9525000"/>
              <a:gd name="connsiteY57" fmla="*/ 2695207 h 6532491"/>
              <a:gd name="connsiteX58" fmla="*/ 9524998 w 9525000"/>
              <a:gd name="connsiteY58" fmla="*/ 2895448 h 6532491"/>
              <a:gd name="connsiteX59" fmla="*/ 9187062 w 9525000"/>
              <a:gd name="connsiteY59" fmla="*/ 3095690 h 6532491"/>
              <a:gd name="connsiteX60" fmla="*/ 9524998 w 9525000"/>
              <a:gd name="connsiteY60" fmla="*/ 3295931 h 6532491"/>
              <a:gd name="connsiteX61" fmla="*/ 9187062 w 9525000"/>
              <a:gd name="connsiteY61" fmla="*/ 3496173 h 6532491"/>
              <a:gd name="connsiteX62" fmla="*/ 9524998 w 9525000"/>
              <a:gd name="connsiteY62" fmla="*/ 3696414 h 6532491"/>
              <a:gd name="connsiteX63" fmla="*/ 9187062 w 9525000"/>
              <a:gd name="connsiteY63" fmla="*/ 3896656 h 6532491"/>
              <a:gd name="connsiteX64" fmla="*/ 9524998 w 9525000"/>
              <a:gd name="connsiteY64" fmla="*/ 4096897 h 6532491"/>
              <a:gd name="connsiteX65" fmla="*/ 9187062 w 9525000"/>
              <a:gd name="connsiteY65" fmla="*/ 4297139 h 6532491"/>
              <a:gd name="connsiteX66" fmla="*/ 9524998 w 9525000"/>
              <a:gd name="connsiteY66" fmla="*/ 4497380 h 6532491"/>
              <a:gd name="connsiteX67" fmla="*/ 9187062 w 9525000"/>
              <a:gd name="connsiteY67" fmla="*/ 4697622 h 6532491"/>
              <a:gd name="connsiteX68" fmla="*/ 9524998 w 9525000"/>
              <a:gd name="connsiteY68" fmla="*/ 4897863 h 6532491"/>
              <a:gd name="connsiteX69" fmla="*/ 9187062 w 9525000"/>
              <a:gd name="connsiteY69" fmla="*/ 5098105 h 6532491"/>
              <a:gd name="connsiteX70" fmla="*/ 9524998 w 9525000"/>
              <a:gd name="connsiteY70" fmla="*/ 5298346 h 6532491"/>
              <a:gd name="connsiteX71" fmla="*/ 9187062 w 9525000"/>
              <a:gd name="connsiteY71" fmla="*/ 5498588 h 6532491"/>
              <a:gd name="connsiteX72" fmla="*/ 9524998 w 9525000"/>
              <a:gd name="connsiteY72" fmla="*/ 5698829 h 6532491"/>
              <a:gd name="connsiteX73" fmla="*/ 9187062 w 9525000"/>
              <a:gd name="connsiteY73" fmla="*/ 5899071 h 6532491"/>
              <a:gd name="connsiteX74" fmla="*/ 9524998 w 9525000"/>
              <a:gd name="connsiteY74" fmla="*/ 6099312 h 6532491"/>
              <a:gd name="connsiteX75" fmla="*/ 9051772 w 9525000"/>
              <a:gd name="connsiteY75" fmla="*/ 6056114 h 6532491"/>
              <a:gd name="connsiteX76" fmla="*/ 9099884 w 9525000"/>
              <a:gd name="connsiteY76" fmla="*/ 6532491 h 6532491"/>
              <a:gd name="connsiteX77" fmla="*/ 8903881 w 9525000"/>
              <a:gd name="connsiteY77" fmla="*/ 6187248 h 6532491"/>
              <a:gd name="connsiteX78" fmla="*/ 8707879 w 9525000"/>
              <a:gd name="connsiteY78" fmla="*/ 6532491 h 6532491"/>
              <a:gd name="connsiteX79" fmla="*/ 8511876 w 9525000"/>
              <a:gd name="connsiteY79" fmla="*/ 6187247 h 6532491"/>
              <a:gd name="connsiteX80" fmla="*/ 8315874 w 9525000"/>
              <a:gd name="connsiteY80" fmla="*/ 6532491 h 6532491"/>
              <a:gd name="connsiteX81" fmla="*/ 8119872 w 9525000"/>
              <a:gd name="connsiteY81" fmla="*/ 6187247 h 6532491"/>
              <a:gd name="connsiteX82" fmla="*/ 7923869 w 9525000"/>
              <a:gd name="connsiteY82" fmla="*/ 6532491 h 6532491"/>
              <a:gd name="connsiteX83" fmla="*/ 7727866 w 9525000"/>
              <a:gd name="connsiteY83" fmla="*/ 6187247 h 6532491"/>
              <a:gd name="connsiteX84" fmla="*/ 7531863 w 9525000"/>
              <a:gd name="connsiteY84" fmla="*/ 6532491 h 6532491"/>
              <a:gd name="connsiteX85" fmla="*/ 7335860 w 9525000"/>
              <a:gd name="connsiteY85" fmla="*/ 6187247 h 6532491"/>
              <a:gd name="connsiteX86" fmla="*/ 7139858 w 9525000"/>
              <a:gd name="connsiteY86" fmla="*/ 6532491 h 6532491"/>
              <a:gd name="connsiteX87" fmla="*/ 6943855 w 9525000"/>
              <a:gd name="connsiteY87" fmla="*/ 6187247 h 6532491"/>
              <a:gd name="connsiteX88" fmla="*/ 6747853 w 9525000"/>
              <a:gd name="connsiteY88" fmla="*/ 6532491 h 6532491"/>
              <a:gd name="connsiteX89" fmla="*/ 6551849 w 9525000"/>
              <a:gd name="connsiteY89" fmla="*/ 6187247 h 6532491"/>
              <a:gd name="connsiteX90" fmla="*/ 6355847 w 9525000"/>
              <a:gd name="connsiteY90" fmla="*/ 6532491 h 6532491"/>
              <a:gd name="connsiteX91" fmla="*/ 6159844 w 9525000"/>
              <a:gd name="connsiteY91" fmla="*/ 6187247 h 6532491"/>
              <a:gd name="connsiteX92" fmla="*/ 5963842 w 9525000"/>
              <a:gd name="connsiteY92" fmla="*/ 6532491 h 6532491"/>
              <a:gd name="connsiteX93" fmla="*/ 5767839 w 9525000"/>
              <a:gd name="connsiteY93" fmla="*/ 6187247 h 6532491"/>
              <a:gd name="connsiteX94" fmla="*/ 5571836 w 9525000"/>
              <a:gd name="connsiteY94" fmla="*/ 6532491 h 6532491"/>
              <a:gd name="connsiteX95" fmla="*/ 5375833 w 9525000"/>
              <a:gd name="connsiteY95" fmla="*/ 6187247 h 6532491"/>
              <a:gd name="connsiteX96" fmla="*/ 5179831 w 9525000"/>
              <a:gd name="connsiteY96" fmla="*/ 6532491 h 6532491"/>
              <a:gd name="connsiteX97" fmla="*/ 4983828 w 9525000"/>
              <a:gd name="connsiteY97" fmla="*/ 6187247 h 6532491"/>
              <a:gd name="connsiteX98" fmla="*/ 4787826 w 9525000"/>
              <a:gd name="connsiteY98" fmla="*/ 6532491 h 6532491"/>
              <a:gd name="connsiteX99" fmla="*/ 4591822 w 9525000"/>
              <a:gd name="connsiteY99" fmla="*/ 6187247 h 6532491"/>
              <a:gd name="connsiteX100" fmla="*/ 4395820 w 9525000"/>
              <a:gd name="connsiteY100" fmla="*/ 6532491 h 6532491"/>
              <a:gd name="connsiteX101" fmla="*/ 4199817 w 9525000"/>
              <a:gd name="connsiteY101" fmla="*/ 6187247 h 6532491"/>
              <a:gd name="connsiteX102" fmla="*/ 4003818 w 9525000"/>
              <a:gd name="connsiteY102" fmla="*/ 6532491 h 6532491"/>
              <a:gd name="connsiteX103" fmla="*/ 3807816 w 9525000"/>
              <a:gd name="connsiteY103" fmla="*/ 6187247 h 6532491"/>
              <a:gd name="connsiteX104" fmla="*/ 3611813 w 9525000"/>
              <a:gd name="connsiteY104" fmla="*/ 6532491 h 6532491"/>
              <a:gd name="connsiteX105" fmla="*/ 3415810 w 9525000"/>
              <a:gd name="connsiteY105" fmla="*/ 6187247 h 6532491"/>
              <a:gd name="connsiteX106" fmla="*/ 3219807 w 9525000"/>
              <a:gd name="connsiteY106" fmla="*/ 6532491 h 6532491"/>
              <a:gd name="connsiteX107" fmla="*/ 3023804 w 9525000"/>
              <a:gd name="connsiteY107" fmla="*/ 6187247 h 6532491"/>
              <a:gd name="connsiteX108" fmla="*/ 2827802 w 9525000"/>
              <a:gd name="connsiteY108" fmla="*/ 6532491 h 6532491"/>
              <a:gd name="connsiteX109" fmla="*/ 2631799 w 9525000"/>
              <a:gd name="connsiteY109" fmla="*/ 6187247 h 6532491"/>
              <a:gd name="connsiteX110" fmla="*/ 2435797 w 9525000"/>
              <a:gd name="connsiteY110" fmla="*/ 6532491 h 6532491"/>
              <a:gd name="connsiteX111" fmla="*/ 2239794 w 9525000"/>
              <a:gd name="connsiteY111" fmla="*/ 6187247 h 6532491"/>
              <a:gd name="connsiteX112" fmla="*/ 2043793 w 9525000"/>
              <a:gd name="connsiteY112" fmla="*/ 6532491 h 6532491"/>
              <a:gd name="connsiteX113" fmla="*/ 1847789 w 9525000"/>
              <a:gd name="connsiteY113" fmla="*/ 6187247 h 6532491"/>
              <a:gd name="connsiteX114" fmla="*/ 1651787 w 9525000"/>
              <a:gd name="connsiteY114" fmla="*/ 6532491 h 6532491"/>
              <a:gd name="connsiteX115" fmla="*/ 1455783 w 9525000"/>
              <a:gd name="connsiteY115" fmla="*/ 6187247 h 6532491"/>
              <a:gd name="connsiteX116" fmla="*/ 1259781 w 9525000"/>
              <a:gd name="connsiteY116" fmla="*/ 6532491 h 6532491"/>
              <a:gd name="connsiteX117" fmla="*/ 1063778 w 9525000"/>
              <a:gd name="connsiteY117" fmla="*/ 6187247 h 6532491"/>
              <a:gd name="connsiteX118" fmla="*/ 867774 w 9525000"/>
              <a:gd name="connsiteY118" fmla="*/ 6532491 h 6532491"/>
              <a:gd name="connsiteX119" fmla="*/ 671771 w 9525000"/>
              <a:gd name="connsiteY119" fmla="*/ 6187247 h 6532491"/>
              <a:gd name="connsiteX120" fmla="*/ 475769 w 9525000"/>
              <a:gd name="connsiteY120" fmla="*/ 6532491 h 6532491"/>
              <a:gd name="connsiteX121" fmla="*/ 486058 w 9525000"/>
              <a:gd name="connsiteY121" fmla="*/ 6063242 h 6532491"/>
              <a:gd name="connsiteX122" fmla="*/ 1 w 9525000"/>
              <a:gd name="connsiteY122" fmla="*/ 6099310 h 6532491"/>
              <a:gd name="connsiteX123" fmla="*/ 337937 w 9525000"/>
              <a:gd name="connsiteY123" fmla="*/ 5899069 h 6532491"/>
              <a:gd name="connsiteX124" fmla="*/ 1 w 9525000"/>
              <a:gd name="connsiteY124" fmla="*/ 5698827 h 6532491"/>
              <a:gd name="connsiteX125" fmla="*/ 337937 w 9525000"/>
              <a:gd name="connsiteY125" fmla="*/ 5498586 h 6532491"/>
              <a:gd name="connsiteX126" fmla="*/ 1 w 9525000"/>
              <a:gd name="connsiteY126" fmla="*/ 5298344 h 6532491"/>
              <a:gd name="connsiteX127" fmla="*/ 337937 w 9525000"/>
              <a:gd name="connsiteY127" fmla="*/ 5098103 h 6532491"/>
              <a:gd name="connsiteX128" fmla="*/ 1 w 9525000"/>
              <a:gd name="connsiteY128" fmla="*/ 4897861 h 6532491"/>
              <a:gd name="connsiteX129" fmla="*/ 337937 w 9525000"/>
              <a:gd name="connsiteY129" fmla="*/ 4697620 h 6532491"/>
              <a:gd name="connsiteX130" fmla="*/ 1 w 9525000"/>
              <a:gd name="connsiteY130" fmla="*/ 4497378 h 6532491"/>
              <a:gd name="connsiteX131" fmla="*/ 337937 w 9525000"/>
              <a:gd name="connsiteY131" fmla="*/ 4297137 h 6532491"/>
              <a:gd name="connsiteX132" fmla="*/ 1 w 9525000"/>
              <a:gd name="connsiteY132" fmla="*/ 4096895 h 6532491"/>
              <a:gd name="connsiteX133" fmla="*/ 337937 w 9525000"/>
              <a:gd name="connsiteY133" fmla="*/ 3896654 h 6532491"/>
              <a:gd name="connsiteX134" fmla="*/ 1 w 9525000"/>
              <a:gd name="connsiteY134" fmla="*/ 3696412 h 6532491"/>
              <a:gd name="connsiteX135" fmla="*/ 337937 w 9525000"/>
              <a:gd name="connsiteY135" fmla="*/ 3496171 h 6532491"/>
              <a:gd name="connsiteX136" fmla="*/ 1 w 9525000"/>
              <a:gd name="connsiteY136" fmla="*/ 3295929 h 6532491"/>
              <a:gd name="connsiteX137" fmla="*/ 337937 w 9525000"/>
              <a:gd name="connsiteY137" fmla="*/ 3095688 h 6532491"/>
              <a:gd name="connsiteX138" fmla="*/ 1 w 9525000"/>
              <a:gd name="connsiteY138" fmla="*/ 2895446 h 6532491"/>
              <a:gd name="connsiteX139" fmla="*/ 337937 w 9525000"/>
              <a:gd name="connsiteY139" fmla="*/ 2695206 h 6532491"/>
              <a:gd name="connsiteX140" fmla="*/ 1 w 9525000"/>
              <a:gd name="connsiteY140" fmla="*/ 2494964 h 6532491"/>
              <a:gd name="connsiteX141" fmla="*/ 337936 w 9525000"/>
              <a:gd name="connsiteY141" fmla="*/ 2294723 h 6532491"/>
              <a:gd name="connsiteX142" fmla="*/ 0 w 9525000"/>
              <a:gd name="connsiteY142" fmla="*/ 2094481 h 6532491"/>
              <a:gd name="connsiteX143" fmla="*/ 337936 w 9525000"/>
              <a:gd name="connsiteY143" fmla="*/ 1894239 h 6532491"/>
              <a:gd name="connsiteX144" fmla="*/ 0 w 9525000"/>
              <a:gd name="connsiteY144" fmla="*/ 1693998 h 6532491"/>
              <a:gd name="connsiteX145" fmla="*/ 337936 w 9525000"/>
              <a:gd name="connsiteY145" fmla="*/ 1493757 h 6532491"/>
              <a:gd name="connsiteX146" fmla="*/ 0 w 9525000"/>
              <a:gd name="connsiteY146" fmla="*/ 1293515 h 6532491"/>
              <a:gd name="connsiteX147" fmla="*/ 337936 w 9525000"/>
              <a:gd name="connsiteY147" fmla="*/ 1093274 h 6532491"/>
              <a:gd name="connsiteX148" fmla="*/ 0 w 9525000"/>
              <a:gd name="connsiteY148" fmla="*/ 893032 h 6532491"/>
              <a:gd name="connsiteX149" fmla="*/ 337934 w 9525000"/>
              <a:gd name="connsiteY149" fmla="*/ 692792 h 6532491"/>
              <a:gd name="connsiteX150" fmla="*/ 0 w 9525000"/>
              <a:gd name="connsiteY150" fmla="*/ 492551 h 6532491"/>
              <a:gd name="connsiteX151" fmla="*/ 498766 w 9525000"/>
              <a:gd name="connsiteY151" fmla="*/ 546015 h 6532491"/>
              <a:gd name="connsiteX152" fmla="*/ 475769 w 9525000"/>
              <a:gd name="connsiteY152" fmla="*/ 0 h 6532491"/>
              <a:gd name="connsiteX0" fmla="*/ 475769 w 9525000"/>
              <a:gd name="connsiteY0" fmla="*/ 0 h 6532491"/>
              <a:gd name="connsiteX1" fmla="*/ 671771 w 9525000"/>
              <a:gd name="connsiteY1" fmla="*/ 345244 h 6532491"/>
              <a:gd name="connsiteX2" fmla="*/ 867774 w 9525000"/>
              <a:gd name="connsiteY2" fmla="*/ 0 h 6532491"/>
              <a:gd name="connsiteX3" fmla="*/ 1063778 w 9525000"/>
              <a:gd name="connsiteY3" fmla="*/ 345244 h 6532491"/>
              <a:gd name="connsiteX4" fmla="*/ 1259781 w 9525000"/>
              <a:gd name="connsiteY4" fmla="*/ 0 h 6532491"/>
              <a:gd name="connsiteX5" fmla="*/ 1455783 w 9525000"/>
              <a:gd name="connsiteY5" fmla="*/ 345244 h 6532491"/>
              <a:gd name="connsiteX6" fmla="*/ 1651787 w 9525000"/>
              <a:gd name="connsiteY6" fmla="*/ 0 h 6532491"/>
              <a:gd name="connsiteX7" fmla="*/ 1847789 w 9525000"/>
              <a:gd name="connsiteY7" fmla="*/ 345244 h 6532491"/>
              <a:gd name="connsiteX8" fmla="*/ 2043793 w 9525000"/>
              <a:gd name="connsiteY8" fmla="*/ 0 h 6532491"/>
              <a:gd name="connsiteX9" fmla="*/ 2239794 w 9525000"/>
              <a:gd name="connsiteY9" fmla="*/ 345244 h 6532491"/>
              <a:gd name="connsiteX10" fmla="*/ 2435797 w 9525000"/>
              <a:gd name="connsiteY10" fmla="*/ 0 h 6532491"/>
              <a:gd name="connsiteX11" fmla="*/ 2631799 w 9525000"/>
              <a:gd name="connsiteY11" fmla="*/ 345244 h 6532491"/>
              <a:gd name="connsiteX12" fmla="*/ 2827802 w 9525000"/>
              <a:gd name="connsiteY12" fmla="*/ 0 h 6532491"/>
              <a:gd name="connsiteX13" fmla="*/ 3023804 w 9525000"/>
              <a:gd name="connsiteY13" fmla="*/ 345244 h 6532491"/>
              <a:gd name="connsiteX14" fmla="*/ 3219807 w 9525000"/>
              <a:gd name="connsiteY14" fmla="*/ 0 h 6532491"/>
              <a:gd name="connsiteX15" fmla="*/ 3415810 w 9525000"/>
              <a:gd name="connsiteY15" fmla="*/ 345244 h 6532491"/>
              <a:gd name="connsiteX16" fmla="*/ 3611813 w 9525000"/>
              <a:gd name="connsiteY16" fmla="*/ 0 h 6532491"/>
              <a:gd name="connsiteX17" fmla="*/ 3807816 w 9525000"/>
              <a:gd name="connsiteY17" fmla="*/ 345244 h 6532491"/>
              <a:gd name="connsiteX18" fmla="*/ 4003818 w 9525000"/>
              <a:gd name="connsiteY18" fmla="*/ 0 h 6532491"/>
              <a:gd name="connsiteX19" fmla="*/ 4199817 w 9525000"/>
              <a:gd name="connsiteY19" fmla="*/ 345244 h 6532491"/>
              <a:gd name="connsiteX20" fmla="*/ 4395820 w 9525000"/>
              <a:gd name="connsiteY20" fmla="*/ 0 h 6532491"/>
              <a:gd name="connsiteX21" fmla="*/ 4591822 w 9525000"/>
              <a:gd name="connsiteY21" fmla="*/ 345244 h 6532491"/>
              <a:gd name="connsiteX22" fmla="*/ 4787826 w 9525000"/>
              <a:gd name="connsiteY22" fmla="*/ 0 h 6532491"/>
              <a:gd name="connsiteX23" fmla="*/ 4983828 w 9525000"/>
              <a:gd name="connsiteY23" fmla="*/ 345244 h 6532491"/>
              <a:gd name="connsiteX24" fmla="*/ 5179831 w 9525000"/>
              <a:gd name="connsiteY24" fmla="*/ 0 h 6532491"/>
              <a:gd name="connsiteX25" fmla="*/ 5375833 w 9525000"/>
              <a:gd name="connsiteY25" fmla="*/ 345244 h 6532491"/>
              <a:gd name="connsiteX26" fmla="*/ 5571836 w 9525000"/>
              <a:gd name="connsiteY26" fmla="*/ 0 h 6532491"/>
              <a:gd name="connsiteX27" fmla="*/ 5767839 w 9525000"/>
              <a:gd name="connsiteY27" fmla="*/ 345244 h 6532491"/>
              <a:gd name="connsiteX28" fmla="*/ 5963842 w 9525000"/>
              <a:gd name="connsiteY28" fmla="*/ 0 h 6532491"/>
              <a:gd name="connsiteX29" fmla="*/ 6159844 w 9525000"/>
              <a:gd name="connsiteY29" fmla="*/ 345244 h 6532491"/>
              <a:gd name="connsiteX30" fmla="*/ 6355847 w 9525000"/>
              <a:gd name="connsiteY30" fmla="*/ 0 h 6532491"/>
              <a:gd name="connsiteX31" fmla="*/ 6551849 w 9525000"/>
              <a:gd name="connsiteY31" fmla="*/ 345244 h 6532491"/>
              <a:gd name="connsiteX32" fmla="*/ 6747853 w 9525000"/>
              <a:gd name="connsiteY32" fmla="*/ 0 h 6532491"/>
              <a:gd name="connsiteX33" fmla="*/ 6943855 w 9525000"/>
              <a:gd name="connsiteY33" fmla="*/ 345244 h 6532491"/>
              <a:gd name="connsiteX34" fmla="*/ 7139858 w 9525000"/>
              <a:gd name="connsiteY34" fmla="*/ 0 h 6532491"/>
              <a:gd name="connsiteX35" fmla="*/ 7335860 w 9525000"/>
              <a:gd name="connsiteY35" fmla="*/ 345244 h 6532491"/>
              <a:gd name="connsiteX36" fmla="*/ 7531863 w 9525000"/>
              <a:gd name="connsiteY36" fmla="*/ 0 h 6532491"/>
              <a:gd name="connsiteX37" fmla="*/ 7727866 w 9525000"/>
              <a:gd name="connsiteY37" fmla="*/ 345244 h 6532491"/>
              <a:gd name="connsiteX38" fmla="*/ 7923869 w 9525000"/>
              <a:gd name="connsiteY38" fmla="*/ 0 h 6532491"/>
              <a:gd name="connsiteX39" fmla="*/ 8119872 w 9525000"/>
              <a:gd name="connsiteY39" fmla="*/ 345244 h 6532491"/>
              <a:gd name="connsiteX40" fmla="*/ 8315874 w 9525000"/>
              <a:gd name="connsiteY40" fmla="*/ 0 h 6532491"/>
              <a:gd name="connsiteX41" fmla="*/ 8511876 w 9525000"/>
              <a:gd name="connsiteY41" fmla="*/ 345244 h 6532491"/>
              <a:gd name="connsiteX42" fmla="*/ 8707879 w 9525000"/>
              <a:gd name="connsiteY42" fmla="*/ 0 h 6532491"/>
              <a:gd name="connsiteX43" fmla="*/ 8903881 w 9525000"/>
              <a:gd name="connsiteY43" fmla="*/ 345243 h 6532491"/>
              <a:gd name="connsiteX44" fmla="*/ 9099884 w 9525000"/>
              <a:gd name="connsiteY44" fmla="*/ 0 h 6532491"/>
              <a:gd name="connsiteX45" fmla="*/ 9077166 w 9525000"/>
              <a:gd name="connsiteY45" fmla="*/ 451547 h 6532491"/>
              <a:gd name="connsiteX46" fmla="*/ 9525000 w 9525000"/>
              <a:gd name="connsiteY46" fmla="*/ 492553 h 6532491"/>
              <a:gd name="connsiteX47" fmla="*/ 9187066 w 9525000"/>
              <a:gd name="connsiteY47" fmla="*/ 692794 h 6532491"/>
              <a:gd name="connsiteX48" fmla="*/ 9525000 w 9525000"/>
              <a:gd name="connsiteY48" fmla="*/ 893034 h 6532491"/>
              <a:gd name="connsiteX49" fmla="*/ 9187064 w 9525000"/>
              <a:gd name="connsiteY49" fmla="*/ 1093276 h 6532491"/>
              <a:gd name="connsiteX50" fmla="*/ 9525000 w 9525000"/>
              <a:gd name="connsiteY50" fmla="*/ 1293517 h 6532491"/>
              <a:gd name="connsiteX51" fmla="*/ 9187064 w 9525000"/>
              <a:gd name="connsiteY51" fmla="*/ 1493759 h 6532491"/>
              <a:gd name="connsiteX52" fmla="*/ 9525000 w 9525000"/>
              <a:gd name="connsiteY52" fmla="*/ 1694000 h 6532491"/>
              <a:gd name="connsiteX53" fmla="*/ 9187064 w 9525000"/>
              <a:gd name="connsiteY53" fmla="*/ 1894242 h 6532491"/>
              <a:gd name="connsiteX54" fmla="*/ 9525000 w 9525000"/>
              <a:gd name="connsiteY54" fmla="*/ 2094482 h 6532491"/>
              <a:gd name="connsiteX55" fmla="*/ 9187064 w 9525000"/>
              <a:gd name="connsiteY55" fmla="*/ 2294724 h 6532491"/>
              <a:gd name="connsiteX56" fmla="*/ 9524998 w 9525000"/>
              <a:gd name="connsiteY56" fmla="*/ 2494965 h 6532491"/>
              <a:gd name="connsiteX57" fmla="*/ 9187062 w 9525000"/>
              <a:gd name="connsiteY57" fmla="*/ 2695207 h 6532491"/>
              <a:gd name="connsiteX58" fmla="*/ 9524998 w 9525000"/>
              <a:gd name="connsiteY58" fmla="*/ 2895448 h 6532491"/>
              <a:gd name="connsiteX59" fmla="*/ 9187062 w 9525000"/>
              <a:gd name="connsiteY59" fmla="*/ 3095690 h 6532491"/>
              <a:gd name="connsiteX60" fmla="*/ 9524998 w 9525000"/>
              <a:gd name="connsiteY60" fmla="*/ 3295931 h 6532491"/>
              <a:gd name="connsiteX61" fmla="*/ 9187062 w 9525000"/>
              <a:gd name="connsiteY61" fmla="*/ 3496173 h 6532491"/>
              <a:gd name="connsiteX62" fmla="*/ 9524998 w 9525000"/>
              <a:gd name="connsiteY62" fmla="*/ 3696414 h 6532491"/>
              <a:gd name="connsiteX63" fmla="*/ 9187062 w 9525000"/>
              <a:gd name="connsiteY63" fmla="*/ 3896656 h 6532491"/>
              <a:gd name="connsiteX64" fmla="*/ 9524998 w 9525000"/>
              <a:gd name="connsiteY64" fmla="*/ 4096897 h 6532491"/>
              <a:gd name="connsiteX65" fmla="*/ 9187062 w 9525000"/>
              <a:gd name="connsiteY65" fmla="*/ 4297139 h 6532491"/>
              <a:gd name="connsiteX66" fmla="*/ 9524998 w 9525000"/>
              <a:gd name="connsiteY66" fmla="*/ 4497380 h 6532491"/>
              <a:gd name="connsiteX67" fmla="*/ 9187062 w 9525000"/>
              <a:gd name="connsiteY67" fmla="*/ 4697622 h 6532491"/>
              <a:gd name="connsiteX68" fmla="*/ 9524998 w 9525000"/>
              <a:gd name="connsiteY68" fmla="*/ 4897863 h 6532491"/>
              <a:gd name="connsiteX69" fmla="*/ 9187062 w 9525000"/>
              <a:gd name="connsiteY69" fmla="*/ 5098105 h 6532491"/>
              <a:gd name="connsiteX70" fmla="*/ 9524998 w 9525000"/>
              <a:gd name="connsiteY70" fmla="*/ 5298346 h 6532491"/>
              <a:gd name="connsiteX71" fmla="*/ 9187062 w 9525000"/>
              <a:gd name="connsiteY71" fmla="*/ 5498588 h 6532491"/>
              <a:gd name="connsiteX72" fmla="*/ 9524998 w 9525000"/>
              <a:gd name="connsiteY72" fmla="*/ 5698829 h 6532491"/>
              <a:gd name="connsiteX73" fmla="*/ 9187062 w 9525000"/>
              <a:gd name="connsiteY73" fmla="*/ 5899071 h 6532491"/>
              <a:gd name="connsiteX74" fmla="*/ 9524998 w 9525000"/>
              <a:gd name="connsiteY74" fmla="*/ 6099312 h 6532491"/>
              <a:gd name="connsiteX75" fmla="*/ 9051772 w 9525000"/>
              <a:gd name="connsiteY75" fmla="*/ 6056114 h 6532491"/>
              <a:gd name="connsiteX76" fmla="*/ 9099884 w 9525000"/>
              <a:gd name="connsiteY76" fmla="*/ 6532491 h 6532491"/>
              <a:gd name="connsiteX77" fmla="*/ 8903881 w 9525000"/>
              <a:gd name="connsiteY77" fmla="*/ 6187248 h 6532491"/>
              <a:gd name="connsiteX78" fmla="*/ 8707879 w 9525000"/>
              <a:gd name="connsiteY78" fmla="*/ 6532491 h 6532491"/>
              <a:gd name="connsiteX79" fmla="*/ 8511876 w 9525000"/>
              <a:gd name="connsiteY79" fmla="*/ 6187247 h 6532491"/>
              <a:gd name="connsiteX80" fmla="*/ 8315874 w 9525000"/>
              <a:gd name="connsiteY80" fmla="*/ 6532491 h 6532491"/>
              <a:gd name="connsiteX81" fmla="*/ 8119872 w 9525000"/>
              <a:gd name="connsiteY81" fmla="*/ 6187247 h 6532491"/>
              <a:gd name="connsiteX82" fmla="*/ 7923869 w 9525000"/>
              <a:gd name="connsiteY82" fmla="*/ 6532491 h 6532491"/>
              <a:gd name="connsiteX83" fmla="*/ 7727866 w 9525000"/>
              <a:gd name="connsiteY83" fmla="*/ 6187247 h 6532491"/>
              <a:gd name="connsiteX84" fmla="*/ 7531863 w 9525000"/>
              <a:gd name="connsiteY84" fmla="*/ 6532491 h 6532491"/>
              <a:gd name="connsiteX85" fmla="*/ 7335860 w 9525000"/>
              <a:gd name="connsiteY85" fmla="*/ 6187247 h 6532491"/>
              <a:gd name="connsiteX86" fmla="*/ 7139858 w 9525000"/>
              <a:gd name="connsiteY86" fmla="*/ 6532491 h 6532491"/>
              <a:gd name="connsiteX87" fmla="*/ 6943855 w 9525000"/>
              <a:gd name="connsiteY87" fmla="*/ 6187247 h 6532491"/>
              <a:gd name="connsiteX88" fmla="*/ 6747853 w 9525000"/>
              <a:gd name="connsiteY88" fmla="*/ 6532491 h 6532491"/>
              <a:gd name="connsiteX89" fmla="*/ 6551849 w 9525000"/>
              <a:gd name="connsiteY89" fmla="*/ 6187247 h 6532491"/>
              <a:gd name="connsiteX90" fmla="*/ 6355847 w 9525000"/>
              <a:gd name="connsiteY90" fmla="*/ 6532491 h 6532491"/>
              <a:gd name="connsiteX91" fmla="*/ 6159844 w 9525000"/>
              <a:gd name="connsiteY91" fmla="*/ 6187247 h 6532491"/>
              <a:gd name="connsiteX92" fmla="*/ 5963842 w 9525000"/>
              <a:gd name="connsiteY92" fmla="*/ 6532491 h 6532491"/>
              <a:gd name="connsiteX93" fmla="*/ 5767839 w 9525000"/>
              <a:gd name="connsiteY93" fmla="*/ 6187247 h 6532491"/>
              <a:gd name="connsiteX94" fmla="*/ 5571836 w 9525000"/>
              <a:gd name="connsiteY94" fmla="*/ 6532491 h 6532491"/>
              <a:gd name="connsiteX95" fmla="*/ 5375833 w 9525000"/>
              <a:gd name="connsiteY95" fmla="*/ 6187247 h 6532491"/>
              <a:gd name="connsiteX96" fmla="*/ 5179831 w 9525000"/>
              <a:gd name="connsiteY96" fmla="*/ 6532491 h 6532491"/>
              <a:gd name="connsiteX97" fmla="*/ 4983828 w 9525000"/>
              <a:gd name="connsiteY97" fmla="*/ 6187247 h 6532491"/>
              <a:gd name="connsiteX98" fmla="*/ 4787826 w 9525000"/>
              <a:gd name="connsiteY98" fmla="*/ 6532491 h 6532491"/>
              <a:gd name="connsiteX99" fmla="*/ 4591822 w 9525000"/>
              <a:gd name="connsiteY99" fmla="*/ 6187247 h 6532491"/>
              <a:gd name="connsiteX100" fmla="*/ 4395820 w 9525000"/>
              <a:gd name="connsiteY100" fmla="*/ 6532491 h 6532491"/>
              <a:gd name="connsiteX101" fmla="*/ 4199817 w 9525000"/>
              <a:gd name="connsiteY101" fmla="*/ 6187247 h 6532491"/>
              <a:gd name="connsiteX102" fmla="*/ 4003818 w 9525000"/>
              <a:gd name="connsiteY102" fmla="*/ 6532491 h 6532491"/>
              <a:gd name="connsiteX103" fmla="*/ 3807816 w 9525000"/>
              <a:gd name="connsiteY103" fmla="*/ 6187247 h 6532491"/>
              <a:gd name="connsiteX104" fmla="*/ 3611813 w 9525000"/>
              <a:gd name="connsiteY104" fmla="*/ 6532491 h 6532491"/>
              <a:gd name="connsiteX105" fmla="*/ 3415810 w 9525000"/>
              <a:gd name="connsiteY105" fmla="*/ 6187247 h 6532491"/>
              <a:gd name="connsiteX106" fmla="*/ 3219807 w 9525000"/>
              <a:gd name="connsiteY106" fmla="*/ 6532491 h 6532491"/>
              <a:gd name="connsiteX107" fmla="*/ 3023804 w 9525000"/>
              <a:gd name="connsiteY107" fmla="*/ 6187247 h 6532491"/>
              <a:gd name="connsiteX108" fmla="*/ 2827802 w 9525000"/>
              <a:gd name="connsiteY108" fmla="*/ 6532491 h 6532491"/>
              <a:gd name="connsiteX109" fmla="*/ 2631799 w 9525000"/>
              <a:gd name="connsiteY109" fmla="*/ 6187247 h 6532491"/>
              <a:gd name="connsiteX110" fmla="*/ 2435797 w 9525000"/>
              <a:gd name="connsiteY110" fmla="*/ 6532491 h 6532491"/>
              <a:gd name="connsiteX111" fmla="*/ 2239794 w 9525000"/>
              <a:gd name="connsiteY111" fmla="*/ 6187247 h 6532491"/>
              <a:gd name="connsiteX112" fmla="*/ 2043793 w 9525000"/>
              <a:gd name="connsiteY112" fmla="*/ 6532491 h 6532491"/>
              <a:gd name="connsiteX113" fmla="*/ 1847789 w 9525000"/>
              <a:gd name="connsiteY113" fmla="*/ 6187247 h 6532491"/>
              <a:gd name="connsiteX114" fmla="*/ 1651787 w 9525000"/>
              <a:gd name="connsiteY114" fmla="*/ 6532491 h 6532491"/>
              <a:gd name="connsiteX115" fmla="*/ 1455783 w 9525000"/>
              <a:gd name="connsiteY115" fmla="*/ 6187247 h 6532491"/>
              <a:gd name="connsiteX116" fmla="*/ 1259781 w 9525000"/>
              <a:gd name="connsiteY116" fmla="*/ 6532491 h 6532491"/>
              <a:gd name="connsiteX117" fmla="*/ 1063778 w 9525000"/>
              <a:gd name="connsiteY117" fmla="*/ 6187247 h 6532491"/>
              <a:gd name="connsiteX118" fmla="*/ 867774 w 9525000"/>
              <a:gd name="connsiteY118" fmla="*/ 6532491 h 6532491"/>
              <a:gd name="connsiteX119" fmla="*/ 671771 w 9525000"/>
              <a:gd name="connsiteY119" fmla="*/ 6187247 h 6532491"/>
              <a:gd name="connsiteX120" fmla="*/ 475769 w 9525000"/>
              <a:gd name="connsiteY120" fmla="*/ 6532491 h 6532491"/>
              <a:gd name="connsiteX121" fmla="*/ 486058 w 9525000"/>
              <a:gd name="connsiteY121" fmla="*/ 6063242 h 6532491"/>
              <a:gd name="connsiteX122" fmla="*/ 1 w 9525000"/>
              <a:gd name="connsiteY122" fmla="*/ 6099310 h 6532491"/>
              <a:gd name="connsiteX123" fmla="*/ 337937 w 9525000"/>
              <a:gd name="connsiteY123" fmla="*/ 5899069 h 6532491"/>
              <a:gd name="connsiteX124" fmla="*/ 1 w 9525000"/>
              <a:gd name="connsiteY124" fmla="*/ 5698827 h 6532491"/>
              <a:gd name="connsiteX125" fmla="*/ 337937 w 9525000"/>
              <a:gd name="connsiteY125" fmla="*/ 5498586 h 6532491"/>
              <a:gd name="connsiteX126" fmla="*/ 1 w 9525000"/>
              <a:gd name="connsiteY126" fmla="*/ 5298344 h 6532491"/>
              <a:gd name="connsiteX127" fmla="*/ 337937 w 9525000"/>
              <a:gd name="connsiteY127" fmla="*/ 5098103 h 6532491"/>
              <a:gd name="connsiteX128" fmla="*/ 1 w 9525000"/>
              <a:gd name="connsiteY128" fmla="*/ 4897861 h 6532491"/>
              <a:gd name="connsiteX129" fmla="*/ 337937 w 9525000"/>
              <a:gd name="connsiteY129" fmla="*/ 4697620 h 6532491"/>
              <a:gd name="connsiteX130" fmla="*/ 1 w 9525000"/>
              <a:gd name="connsiteY130" fmla="*/ 4497378 h 6532491"/>
              <a:gd name="connsiteX131" fmla="*/ 337937 w 9525000"/>
              <a:gd name="connsiteY131" fmla="*/ 4297137 h 6532491"/>
              <a:gd name="connsiteX132" fmla="*/ 1 w 9525000"/>
              <a:gd name="connsiteY132" fmla="*/ 4096895 h 6532491"/>
              <a:gd name="connsiteX133" fmla="*/ 337937 w 9525000"/>
              <a:gd name="connsiteY133" fmla="*/ 3896654 h 6532491"/>
              <a:gd name="connsiteX134" fmla="*/ 1 w 9525000"/>
              <a:gd name="connsiteY134" fmla="*/ 3696412 h 6532491"/>
              <a:gd name="connsiteX135" fmla="*/ 337937 w 9525000"/>
              <a:gd name="connsiteY135" fmla="*/ 3496171 h 6532491"/>
              <a:gd name="connsiteX136" fmla="*/ 1 w 9525000"/>
              <a:gd name="connsiteY136" fmla="*/ 3295929 h 6532491"/>
              <a:gd name="connsiteX137" fmla="*/ 337937 w 9525000"/>
              <a:gd name="connsiteY137" fmla="*/ 3095688 h 6532491"/>
              <a:gd name="connsiteX138" fmla="*/ 1 w 9525000"/>
              <a:gd name="connsiteY138" fmla="*/ 2895446 h 6532491"/>
              <a:gd name="connsiteX139" fmla="*/ 337937 w 9525000"/>
              <a:gd name="connsiteY139" fmla="*/ 2695206 h 6532491"/>
              <a:gd name="connsiteX140" fmla="*/ 1 w 9525000"/>
              <a:gd name="connsiteY140" fmla="*/ 2494964 h 6532491"/>
              <a:gd name="connsiteX141" fmla="*/ 337936 w 9525000"/>
              <a:gd name="connsiteY141" fmla="*/ 2294723 h 6532491"/>
              <a:gd name="connsiteX142" fmla="*/ 0 w 9525000"/>
              <a:gd name="connsiteY142" fmla="*/ 2094481 h 6532491"/>
              <a:gd name="connsiteX143" fmla="*/ 337936 w 9525000"/>
              <a:gd name="connsiteY143" fmla="*/ 1894239 h 6532491"/>
              <a:gd name="connsiteX144" fmla="*/ 0 w 9525000"/>
              <a:gd name="connsiteY144" fmla="*/ 1693998 h 6532491"/>
              <a:gd name="connsiteX145" fmla="*/ 337936 w 9525000"/>
              <a:gd name="connsiteY145" fmla="*/ 1493757 h 6532491"/>
              <a:gd name="connsiteX146" fmla="*/ 0 w 9525000"/>
              <a:gd name="connsiteY146" fmla="*/ 1293515 h 6532491"/>
              <a:gd name="connsiteX147" fmla="*/ 337936 w 9525000"/>
              <a:gd name="connsiteY147" fmla="*/ 1093274 h 6532491"/>
              <a:gd name="connsiteX148" fmla="*/ 0 w 9525000"/>
              <a:gd name="connsiteY148" fmla="*/ 893032 h 6532491"/>
              <a:gd name="connsiteX149" fmla="*/ 337934 w 9525000"/>
              <a:gd name="connsiteY149" fmla="*/ 692792 h 6532491"/>
              <a:gd name="connsiteX150" fmla="*/ 0 w 9525000"/>
              <a:gd name="connsiteY150" fmla="*/ 492551 h 6532491"/>
              <a:gd name="connsiteX151" fmla="*/ 498766 w 9525000"/>
              <a:gd name="connsiteY151" fmla="*/ 546015 h 6532491"/>
              <a:gd name="connsiteX152" fmla="*/ 475769 w 9525000"/>
              <a:gd name="connsiteY152" fmla="*/ 0 h 6532491"/>
              <a:gd name="connsiteX0" fmla="*/ 475769 w 9525000"/>
              <a:gd name="connsiteY0" fmla="*/ 0 h 6532491"/>
              <a:gd name="connsiteX1" fmla="*/ 671771 w 9525000"/>
              <a:gd name="connsiteY1" fmla="*/ 345244 h 6532491"/>
              <a:gd name="connsiteX2" fmla="*/ 867774 w 9525000"/>
              <a:gd name="connsiteY2" fmla="*/ 0 h 6532491"/>
              <a:gd name="connsiteX3" fmla="*/ 1063778 w 9525000"/>
              <a:gd name="connsiteY3" fmla="*/ 345244 h 6532491"/>
              <a:gd name="connsiteX4" fmla="*/ 1259781 w 9525000"/>
              <a:gd name="connsiteY4" fmla="*/ 0 h 6532491"/>
              <a:gd name="connsiteX5" fmla="*/ 1455783 w 9525000"/>
              <a:gd name="connsiteY5" fmla="*/ 345244 h 6532491"/>
              <a:gd name="connsiteX6" fmla="*/ 1651787 w 9525000"/>
              <a:gd name="connsiteY6" fmla="*/ 0 h 6532491"/>
              <a:gd name="connsiteX7" fmla="*/ 1847789 w 9525000"/>
              <a:gd name="connsiteY7" fmla="*/ 345244 h 6532491"/>
              <a:gd name="connsiteX8" fmla="*/ 2043793 w 9525000"/>
              <a:gd name="connsiteY8" fmla="*/ 0 h 6532491"/>
              <a:gd name="connsiteX9" fmla="*/ 2239794 w 9525000"/>
              <a:gd name="connsiteY9" fmla="*/ 345244 h 6532491"/>
              <a:gd name="connsiteX10" fmla="*/ 2435797 w 9525000"/>
              <a:gd name="connsiteY10" fmla="*/ 0 h 6532491"/>
              <a:gd name="connsiteX11" fmla="*/ 2631799 w 9525000"/>
              <a:gd name="connsiteY11" fmla="*/ 345244 h 6532491"/>
              <a:gd name="connsiteX12" fmla="*/ 2827802 w 9525000"/>
              <a:gd name="connsiteY12" fmla="*/ 0 h 6532491"/>
              <a:gd name="connsiteX13" fmla="*/ 3023804 w 9525000"/>
              <a:gd name="connsiteY13" fmla="*/ 345244 h 6532491"/>
              <a:gd name="connsiteX14" fmla="*/ 3219807 w 9525000"/>
              <a:gd name="connsiteY14" fmla="*/ 0 h 6532491"/>
              <a:gd name="connsiteX15" fmla="*/ 3415810 w 9525000"/>
              <a:gd name="connsiteY15" fmla="*/ 345244 h 6532491"/>
              <a:gd name="connsiteX16" fmla="*/ 3611813 w 9525000"/>
              <a:gd name="connsiteY16" fmla="*/ 0 h 6532491"/>
              <a:gd name="connsiteX17" fmla="*/ 3807816 w 9525000"/>
              <a:gd name="connsiteY17" fmla="*/ 345244 h 6532491"/>
              <a:gd name="connsiteX18" fmla="*/ 4003818 w 9525000"/>
              <a:gd name="connsiteY18" fmla="*/ 0 h 6532491"/>
              <a:gd name="connsiteX19" fmla="*/ 4199817 w 9525000"/>
              <a:gd name="connsiteY19" fmla="*/ 345244 h 6532491"/>
              <a:gd name="connsiteX20" fmla="*/ 4395820 w 9525000"/>
              <a:gd name="connsiteY20" fmla="*/ 0 h 6532491"/>
              <a:gd name="connsiteX21" fmla="*/ 4591822 w 9525000"/>
              <a:gd name="connsiteY21" fmla="*/ 345244 h 6532491"/>
              <a:gd name="connsiteX22" fmla="*/ 4787826 w 9525000"/>
              <a:gd name="connsiteY22" fmla="*/ 0 h 6532491"/>
              <a:gd name="connsiteX23" fmla="*/ 4983828 w 9525000"/>
              <a:gd name="connsiteY23" fmla="*/ 345244 h 6532491"/>
              <a:gd name="connsiteX24" fmla="*/ 5179831 w 9525000"/>
              <a:gd name="connsiteY24" fmla="*/ 0 h 6532491"/>
              <a:gd name="connsiteX25" fmla="*/ 5375833 w 9525000"/>
              <a:gd name="connsiteY25" fmla="*/ 345244 h 6532491"/>
              <a:gd name="connsiteX26" fmla="*/ 5571836 w 9525000"/>
              <a:gd name="connsiteY26" fmla="*/ 0 h 6532491"/>
              <a:gd name="connsiteX27" fmla="*/ 5767839 w 9525000"/>
              <a:gd name="connsiteY27" fmla="*/ 345244 h 6532491"/>
              <a:gd name="connsiteX28" fmla="*/ 5963842 w 9525000"/>
              <a:gd name="connsiteY28" fmla="*/ 0 h 6532491"/>
              <a:gd name="connsiteX29" fmla="*/ 6159844 w 9525000"/>
              <a:gd name="connsiteY29" fmla="*/ 345244 h 6532491"/>
              <a:gd name="connsiteX30" fmla="*/ 6355847 w 9525000"/>
              <a:gd name="connsiteY30" fmla="*/ 0 h 6532491"/>
              <a:gd name="connsiteX31" fmla="*/ 6551849 w 9525000"/>
              <a:gd name="connsiteY31" fmla="*/ 345244 h 6532491"/>
              <a:gd name="connsiteX32" fmla="*/ 6747853 w 9525000"/>
              <a:gd name="connsiteY32" fmla="*/ 0 h 6532491"/>
              <a:gd name="connsiteX33" fmla="*/ 6943855 w 9525000"/>
              <a:gd name="connsiteY33" fmla="*/ 345244 h 6532491"/>
              <a:gd name="connsiteX34" fmla="*/ 7139858 w 9525000"/>
              <a:gd name="connsiteY34" fmla="*/ 0 h 6532491"/>
              <a:gd name="connsiteX35" fmla="*/ 7335860 w 9525000"/>
              <a:gd name="connsiteY35" fmla="*/ 345244 h 6532491"/>
              <a:gd name="connsiteX36" fmla="*/ 7531863 w 9525000"/>
              <a:gd name="connsiteY36" fmla="*/ 0 h 6532491"/>
              <a:gd name="connsiteX37" fmla="*/ 7727866 w 9525000"/>
              <a:gd name="connsiteY37" fmla="*/ 345244 h 6532491"/>
              <a:gd name="connsiteX38" fmla="*/ 7923869 w 9525000"/>
              <a:gd name="connsiteY38" fmla="*/ 0 h 6532491"/>
              <a:gd name="connsiteX39" fmla="*/ 8119872 w 9525000"/>
              <a:gd name="connsiteY39" fmla="*/ 345244 h 6532491"/>
              <a:gd name="connsiteX40" fmla="*/ 8315874 w 9525000"/>
              <a:gd name="connsiteY40" fmla="*/ 0 h 6532491"/>
              <a:gd name="connsiteX41" fmla="*/ 8511876 w 9525000"/>
              <a:gd name="connsiteY41" fmla="*/ 345244 h 6532491"/>
              <a:gd name="connsiteX42" fmla="*/ 8707879 w 9525000"/>
              <a:gd name="connsiteY42" fmla="*/ 0 h 6532491"/>
              <a:gd name="connsiteX43" fmla="*/ 8903881 w 9525000"/>
              <a:gd name="connsiteY43" fmla="*/ 345243 h 6532491"/>
              <a:gd name="connsiteX44" fmla="*/ 9099884 w 9525000"/>
              <a:gd name="connsiteY44" fmla="*/ 0 h 6532491"/>
              <a:gd name="connsiteX45" fmla="*/ 9077166 w 9525000"/>
              <a:gd name="connsiteY45" fmla="*/ 451547 h 6532491"/>
              <a:gd name="connsiteX46" fmla="*/ 9525000 w 9525000"/>
              <a:gd name="connsiteY46" fmla="*/ 492553 h 6532491"/>
              <a:gd name="connsiteX47" fmla="*/ 9187066 w 9525000"/>
              <a:gd name="connsiteY47" fmla="*/ 692794 h 6532491"/>
              <a:gd name="connsiteX48" fmla="*/ 9525000 w 9525000"/>
              <a:gd name="connsiteY48" fmla="*/ 893034 h 6532491"/>
              <a:gd name="connsiteX49" fmla="*/ 9187064 w 9525000"/>
              <a:gd name="connsiteY49" fmla="*/ 1093276 h 6532491"/>
              <a:gd name="connsiteX50" fmla="*/ 9525000 w 9525000"/>
              <a:gd name="connsiteY50" fmla="*/ 1293517 h 6532491"/>
              <a:gd name="connsiteX51" fmla="*/ 9187064 w 9525000"/>
              <a:gd name="connsiteY51" fmla="*/ 1493759 h 6532491"/>
              <a:gd name="connsiteX52" fmla="*/ 9525000 w 9525000"/>
              <a:gd name="connsiteY52" fmla="*/ 1694000 h 6532491"/>
              <a:gd name="connsiteX53" fmla="*/ 9187064 w 9525000"/>
              <a:gd name="connsiteY53" fmla="*/ 1894242 h 6532491"/>
              <a:gd name="connsiteX54" fmla="*/ 9525000 w 9525000"/>
              <a:gd name="connsiteY54" fmla="*/ 2094482 h 6532491"/>
              <a:gd name="connsiteX55" fmla="*/ 9187064 w 9525000"/>
              <a:gd name="connsiteY55" fmla="*/ 2294724 h 6532491"/>
              <a:gd name="connsiteX56" fmla="*/ 9524998 w 9525000"/>
              <a:gd name="connsiteY56" fmla="*/ 2494965 h 6532491"/>
              <a:gd name="connsiteX57" fmla="*/ 9187062 w 9525000"/>
              <a:gd name="connsiteY57" fmla="*/ 2695207 h 6532491"/>
              <a:gd name="connsiteX58" fmla="*/ 9524998 w 9525000"/>
              <a:gd name="connsiteY58" fmla="*/ 2895448 h 6532491"/>
              <a:gd name="connsiteX59" fmla="*/ 9187062 w 9525000"/>
              <a:gd name="connsiteY59" fmla="*/ 3095690 h 6532491"/>
              <a:gd name="connsiteX60" fmla="*/ 9524998 w 9525000"/>
              <a:gd name="connsiteY60" fmla="*/ 3295931 h 6532491"/>
              <a:gd name="connsiteX61" fmla="*/ 9187062 w 9525000"/>
              <a:gd name="connsiteY61" fmla="*/ 3496173 h 6532491"/>
              <a:gd name="connsiteX62" fmla="*/ 9524998 w 9525000"/>
              <a:gd name="connsiteY62" fmla="*/ 3696414 h 6532491"/>
              <a:gd name="connsiteX63" fmla="*/ 9187062 w 9525000"/>
              <a:gd name="connsiteY63" fmla="*/ 3896656 h 6532491"/>
              <a:gd name="connsiteX64" fmla="*/ 9524998 w 9525000"/>
              <a:gd name="connsiteY64" fmla="*/ 4096897 h 6532491"/>
              <a:gd name="connsiteX65" fmla="*/ 9187062 w 9525000"/>
              <a:gd name="connsiteY65" fmla="*/ 4297139 h 6532491"/>
              <a:gd name="connsiteX66" fmla="*/ 9524998 w 9525000"/>
              <a:gd name="connsiteY66" fmla="*/ 4497380 h 6532491"/>
              <a:gd name="connsiteX67" fmla="*/ 9187062 w 9525000"/>
              <a:gd name="connsiteY67" fmla="*/ 4697622 h 6532491"/>
              <a:gd name="connsiteX68" fmla="*/ 9524998 w 9525000"/>
              <a:gd name="connsiteY68" fmla="*/ 4897863 h 6532491"/>
              <a:gd name="connsiteX69" fmla="*/ 9187062 w 9525000"/>
              <a:gd name="connsiteY69" fmla="*/ 5098105 h 6532491"/>
              <a:gd name="connsiteX70" fmla="*/ 9524998 w 9525000"/>
              <a:gd name="connsiteY70" fmla="*/ 5298346 h 6532491"/>
              <a:gd name="connsiteX71" fmla="*/ 9187062 w 9525000"/>
              <a:gd name="connsiteY71" fmla="*/ 5498588 h 6532491"/>
              <a:gd name="connsiteX72" fmla="*/ 9524998 w 9525000"/>
              <a:gd name="connsiteY72" fmla="*/ 5698829 h 6532491"/>
              <a:gd name="connsiteX73" fmla="*/ 9187062 w 9525000"/>
              <a:gd name="connsiteY73" fmla="*/ 5899071 h 6532491"/>
              <a:gd name="connsiteX74" fmla="*/ 9524998 w 9525000"/>
              <a:gd name="connsiteY74" fmla="*/ 6099312 h 6532491"/>
              <a:gd name="connsiteX75" fmla="*/ 9051772 w 9525000"/>
              <a:gd name="connsiteY75" fmla="*/ 6056114 h 6532491"/>
              <a:gd name="connsiteX76" fmla="*/ 9099884 w 9525000"/>
              <a:gd name="connsiteY76" fmla="*/ 6532491 h 6532491"/>
              <a:gd name="connsiteX77" fmla="*/ 8903881 w 9525000"/>
              <a:gd name="connsiteY77" fmla="*/ 6187248 h 6532491"/>
              <a:gd name="connsiteX78" fmla="*/ 8707879 w 9525000"/>
              <a:gd name="connsiteY78" fmla="*/ 6532491 h 6532491"/>
              <a:gd name="connsiteX79" fmla="*/ 8511876 w 9525000"/>
              <a:gd name="connsiteY79" fmla="*/ 6187247 h 6532491"/>
              <a:gd name="connsiteX80" fmla="*/ 8315874 w 9525000"/>
              <a:gd name="connsiteY80" fmla="*/ 6532491 h 6532491"/>
              <a:gd name="connsiteX81" fmla="*/ 8119872 w 9525000"/>
              <a:gd name="connsiteY81" fmla="*/ 6187247 h 6532491"/>
              <a:gd name="connsiteX82" fmla="*/ 7923869 w 9525000"/>
              <a:gd name="connsiteY82" fmla="*/ 6532491 h 6532491"/>
              <a:gd name="connsiteX83" fmla="*/ 7727866 w 9525000"/>
              <a:gd name="connsiteY83" fmla="*/ 6187247 h 6532491"/>
              <a:gd name="connsiteX84" fmla="*/ 7531863 w 9525000"/>
              <a:gd name="connsiteY84" fmla="*/ 6532491 h 6532491"/>
              <a:gd name="connsiteX85" fmla="*/ 7335860 w 9525000"/>
              <a:gd name="connsiteY85" fmla="*/ 6187247 h 6532491"/>
              <a:gd name="connsiteX86" fmla="*/ 7139858 w 9525000"/>
              <a:gd name="connsiteY86" fmla="*/ 6532491 h 6532491"/>
              <a:gd name="connsiteX87" fmla="*/ 6943855 w 9525000"/>
              <a:gd name="connsiteY87" fmla="*/ 6187247 h 6532491"/>
              <a:gd name="connsiteX88" fmla="*/ 6747853 w 9525000"/>
              <a:gd name="connsiteY88" fmla="*/ 6532491 h 6532491"/>
              <a:gd name="connsiteX89" fmla="*/ 6551849 w 9525000"/>
              <a:gd name="connsiteY89" fmla="*/ 6187247 h 6532491"/>
              <a:gd name="connsiteX90" fmla="*/ 6355847 w 9525000"/>
              <a:gd name="connsiteY90" fmla="*/ 6532491 h 6532491"/>
              <a:gd name="connsiteX91" fmla="*/ 6159844 w 9525000"/>
              <a:gd name="connsiteY91" fmla="*/ 6187247 h 6532491"/>
              <a:gd name="connsiteX92" fmla="*/ 5963842 w 9525000"/>
              <a:gd name="connsiteY92" fmla="*/ 6532491 h 6532491"/>
              <a:gd name="connsiteX93" fmla="*/ 5767839 w 9525000"/>
              <a:gd name="connsiteY93" fmla="*/ 6187247 h 6532491"/>
              <a:gd name="connsiteX94" fmla="*/ 5571836 w 9525000"/>
              <a:gd name="connsiteY94" fmla="*/ 6532491 h 6532491"/>
              <a:gd name="connsiteX95" fmla="*/ 5375833 w 9525000"/>
              <a:gd name="connsiteY95" fmla="*/ 6187247 h 6532491"/>
              <a:gd name="connsiteX96" fmla="*/ 5179831 w 9525000"/>
              <a:gd name="connsiteY96" fmla="*/ 6532491 h 6532491"/>
              <a:gd name="connsiteX97" fmla="*/ 4983828 w 9525000"/>
              <a:gd name="connsiteY97" fmla="*/ 6187247 h 6532491"/>
              <a:gd name="connsiteX98" fmla="*/ 4787826 w 9525000"/>
              <a:gd name="connsiteY98" fmla="*/ 6532491 h 6532491"/>
              <a:gd name="connsiteX99" fmla="*/ 4591822 w 9525000"/>
              <a:gd name="connsiteY99" fmla="*/ 6187247 h 6532491"/>
              <a:gd name="connsiteX100" fmla="*/ 4395820 w 9525000"/>
              <a:gd name="connsiteY100" fmla="*/ 6532491 h 6532491"/>
              <a:gd name="connsiteX101" fmla="*/ 4199817 w 9525000"/>
              <a:gd name="connsiteY101" fmla="*/ 6187247 h 6532491"/>
              <a:gd name="connsiteX102" fmla="*/ 4003818 w 9525000"/>
              <a:gd name="connsiteY102" fmla="*/ 6532491 h 6532491"/>
              <a:gd name="connsiteX103" fmla="*/ 3807816 w 9525000"/>
              <a:gd name="connsiteY103" fmla="*/ 6187247 h 6532491"/>
              <a:gd name="connsiteX104" fmla="*/ 3611813 w 9525000"/>
              <a:gd name="connsiteY104" fmla="*/ 6532491 h 6532491"/>
              <a:gd name="connsiteX105" fmla="*/ 3415810 w 9525000"/>
              <a:gd name="connsiteY105" fmla="*/ 6187247 h 6532491"/>
              <a:gd name="connsiteX106" fmla="*/ 3219807 w 9525000"/>
              <a:gd name="connsiteY106" fmla="*/ 6532491 h 6532491"/>
              <a:gd name="connsiteX107" fmla="*/ 3023804 w 9525000"/>
              <a:gd name="connsiteY107" fmla="*/ 6187247 h 6532491"/>
              <a:gd name="connsiteX108" fmla="*/ 2827802 w 9525000"/>
              <a:gd name="connsiteY108" fmla="*/ 6532491 h 6532491"/>
              <a:gd name="connsiteX109" fmla="*/ 2631799 w 9525000"/>
              <a:gd name="connsiteY109" fmla="*/ 6187247 h 6532491"/>
              <a:gd name="connsiteX110" fmla="*/ 2435797 w 9525000"/>
              <a:gd name="connsiteY110" fmla="*/ 6532491 h 6532491"/>
              <a:gd name="connsiteX111" fmla="*/ 2239794 w 9525000"/>
              <a:gd name="connsiteY111" fmla="*/ 6187247 h 6532491"/>
              <a:gd name="connsiteX112" fmla="*/ 2043793 w 9525000"/>
              <a:gd name="connsiteY112" fmla="*/ 6532491 h 6532491"/>
              <a:gd name="connsiteX113" fmla="*/ 1847789 w 9525000"/>
              <a:gd name="connsiteY113" fmla="*/ 6187247 h 6532491"/>
              <a:gd name="connsiteX114" fmla="*/ 1651787 w 9525000"/>
              <a:gd name="connsiteY114" fmla="*/ 6532491 h 6532491"/>
              <a:gd name="connsiteX115" fmla="*/ 1455783 w 9525000"/>
              <a:gd name="connsiteY115" fmla="*/ 6187247 h 6532491"/>
              <a:gd name="connsiteX116" fmla="*/ 1259781 w 9525000"/>
              <a:gd name="connsiteY116" fmla="*/ 6532491 h 6532491"/>
              <a:gd name="connsiteX117" fmla="*/ 1063778 w 9525000"/>
              <a:gd name="connsiteY117" fmla="*/ 6187247 h 6532491"/>
              <a:gd name="connsiteX118" fmla="*/ 867774 w 9525000"/>
              <a:gd name="connsiteY118" fmla="*/ 6532491 h 6532491"/>
              <a:gd name="connsiteX119" fmla="*/ 671771 w 9525000"/>
              <a:gd name="connsiteY119" fmla="*/ 6187247 h 6532491"/>
              <a:gd name="connsiteX120" fmla="*/ 475769 w 9525000"/>
              <a:gd name="connsiteY120" fmla="*/ 6532491 h 6532491"/>
              <a:gd name="connsiteX121" fmla="*/ 486058 w 9525000"/>
              <a:gd name="connsiteY121" fmla="*/ 6063242 h 6532491"/>
              <a:gd name="connsiteX122" fmla="*/ 1 w 9525000"/>
              <a:gd name="connsiteY122" fmla="*/ 6099310 h 6532491"/>
              <a:gd name="connsiteX123" fmla="*/ 337937 w 9525000"/>
              <a:gd name="connsiteY123" fmla="*/ 5899069 h 6532491"/>
              <a:gd name="connsiteX124" fmla="*/ 1 w 9525000"/>
              <a:gd name="connsiteY124" fmla="*/ 5698827 h 6532491"/>
              <a:gd name="connsiteX125" fmla="*/ 337937 w 9525000"/>
              <a:gd name="connsiteY125" fmla="*/ 5498586 h 6532491"/>
              <a:gd name="connsiteX126" fmla="*/ 1 w 9525000"/>
              <a:gd name="connsiteY126" fmla="*/ 5298344 h 6532491"/>
              <a:gd name="connsiteX127" fmla="*/ 337937 w 9525000"/>
              <a:gd name="connsiteY127" fmla="*/ 5098103 h 6532491"/>
              <a:gd name="connsiteX128" fmla="*/ 1 w 9525000"/>
              <a:gd name="connsiteY128" fmla="*/ 4897861 h 6532491"/>
              <a:gd name="connsiteX129" fmla="*/ 337937 w 9525000"/>
              <a:gd name="connsiteY129" fmla="*/ 4697620 h 6532491"/>
              <a:gd name="connsiteX130" fmla="*/ 1 w 9525000"/>
              <a:gd name="connsiteY130" fmla="*/ 4497378 h 6532491"/>
              <a:gd name="connsiteX131" fmla="*/ 337937 w 9525000"/>
              <a:gd name="connsiteY131" fmla="*/ 4297137 h 6532491"/>
              <a:gd name="connsiteX132" fmla="*/ 1 w 9525000"/>
              <a:gd name="connsiteY132" fmla="*/ 4096895 h 6532491"/>
              <a:gd name="connsiteX133" fmla="*/ 337937 w 9525000"/>
              <a:gd name="connsiteY133" fmla="*/ 3896654 h 6532491"/>
              <a:gd name="connsiteX134" fmla="*/ 1 w 9525000"/>
              <a:gd name="connsiteY134" fmla="*/ 3696412 h 6532491"/>
              <a:gd name="connsiteX135" fmla="*/ 337937 w 9525000"/>
              <a:gd name="connsiteY135" fmla="*/ 3496171 h 6532491"/>
              <a:gd name="connsiteX136" fmla="*/ 1 w 9525000"/>
              <a:gd name="connsiteY136" fmla="*/ 3295929 h 6532491"/>
              <a:gd name="connsiteX137" fmla="*/ 337937 w 9525000"/>
              <a:gd name="connsiteY137" fmla="*/ 3095688 h 6532491"/>
              <a:gd name="connsiteX138" fmla="*/ 1 w 9525000"/>
              <a:gd name="connsiteY138" fmla="*/ 2895446 h 6532491"/>
              <a:gd name="connsiteX139" fmla="*/ 337937 w 9525000"/>
              <a:gd name="connsiteY139" fmla="*/ 2695206 h 6532491"/>
              <a:gd name="connsiteX140" fmla="*/ 1 w 9525000"/>
              <a:gd name="connsiteY140" fmla="*/ 2494964 h 6532491"/>
              <a:gd name="connsiteX141" fmla="*/ 337936 w 9525000"/>
              <a:gd name="connsiteY141" fmla="*/ 2294723 h 6532491"/>
              <a:gd name="connsiteX142" fmla="*/ 0 w 9525000"/>
              <a:gd name="connsiteY142" fmla="*/ 2094481 h 6532491"/>
              <a:gd name="connsiteX143" fmla="*/ 337936 w 9525000"/>
              <a:gd name="connsiteY143" fmla="*/ 1894239 h 6532491"/>
              <a:gd name="connsiteX144" fmla="*/ 0 w 9525000"/>
              <a:gd name="connsiteY144" fmla="*/ 1693998 h 6532491"/>
              <a:gd name="connsiteX145" fmla="*/ 337936 w 9525000"/>
              <a:gd name="connsiteY145" fmla="*/ 1493757 h 6532491"/>
              <a:gd name="connsiteX146" fmla="*/ 0 w 9525000"/>
              <a:gd name="connsiteY146" fmla="*/ 1293515 h 6532491"/>
              <a:gd name="connsiteX147" fmla="*/ 337936 w 9525000"/>
              <a:gd name="connsiteY147" fmla="*/ 1093274 h 6532491"/>
              <a:gd name="connsiteX148" fmla="*/ 0 w 9525000"/>
              <a:gd name="connsiteY148" fmla="*/ 893032 h 6532491"/>
              <a:gd name="connsiteX149" fmla="*/ 337934 w 9525000"/>
              <a:gd name="connsiteY149" fmla="*/ 692792 h 6532491"/>
              <a:gd name="connsiteX150" fmla="*/ 0 w 9525000"/>
              <a:gd name="connsiteY150" fmla="*/ 492551 h 6532491"/>
              <a:gd name="connsiteX151" fmla="*/ 473366 w 9525000"/>
              <a:gd name="connsiteY151" fmla="*/ 482515 h 6532491"/>
              <a:gd name="connsiteX152" fmla="*/ 475769 w 9525000"/>
              <a:gd name="connsiteY152" fmla="*/ 0 h 6532491"/>
              <a:gd name="connsiteX0" fmla="*/ 475769 w 9525000"/>
              <a:gd name="connsiteY0" fmla="*/ 0 h 6532491"/>
              <a:gd name="connsiteX1" fmla="*/ 671771 w 9525000"/>
              <a:gd name="connsiteY1" fmla="*/ 345244 h 6532491"/>
              <a:gd name="connsiteX2" fmla="*/ 867774 w 9525000"/>
              <a:gd name="connsiteY2" fmla="*/ 0 h 6532491"/>
              <a:gd name="connsiteX3" fmla="*/ 1063778 w 9525000"/>
              <a:gd name="connsiteY3" fmla="*/ 345244 h 6532491"/>
              <a:gd name="connsiteX4" fmla="*/ 1259781 w 9525000"/>
              <a:gd name="connsiteY4" fmla="*/ 0 h 6532491"/>
              <a:gd name="connsiteX5" fmla="*/ 1455783 w 9525000"/>
              <a:gd name="connsiteY5" fmla="*/ 345244 h 6532491"/>
              <a:gd name="connsiteX6" fmla="*/ 1651787 w 9525000"/>
              <a:gd name="connsiteY6" fmla="*/ 0 h 6532491"/>
              <a:gd name="connsiteX7" fmla="*/ 1847789 w 9525000"/>
              <a:gd name="connsiteY7" fmla="*/ 345244 h 6532491"/>
              <a:gd name="connsiteX8" fmla="*/ 2043793 w 9525000"/>
              <a:gd name="connsiteY8" fmla="*/ 0 h 6532491"/>
              <a:gd name="connsiteX9" fmla="*/ 2239794 w 9525000"/>
              <a:gd name="connsiteY9" fmla="*/ 345244 h 6532491"/>
              <a:gd name="connsiteX10" fmla="*/ 2435797 w 9525000"/>
              <a:gd name="connsiteY10" fmla="*/ 0 h 6532491"/>
              <a:gd name="connsiteX11" fmla="*/ 2631799 w 9525000"/>
              <a:gd name="connsiteY11" fmla="*/ 345244 h 6532491"/>
              <a:gd name="connsiteX12" fmla="*/ 2827802 w 9525000"/>
              <a:gd name="connsiteY12" fmla="*/ 0 h 6532491"/>
              <a:gd name="connsiteX13" fmla="*/ 3023804 w 9525000"/>
              <a:gd name="connsiteY13" fmla="*/ 345244 h 6532491"/>
              <a:gd name="connsiteX14" fmla="*/ 3219807 w 9525000"/>
              <a:gd name="connsiteY14" fmla="*/ 0 h 6532491"/>
              <a:gd name="connsiteX15" fmla="*/ 3415810 w 9525000"/>
              <a:gd name="connsiteY15" fmla="*/ 345244 h 6532491"/>
              <a:gd name="connsiteX16" fmla="*/ 3611813 w 9525000"/>
              <a:gd name="connsiteY16" fmla="*/ 0 h 6532491"/>
              <a:gd name="connsiteX17" fmla="*/ 3807816 w 9525000"/>
              <a:gd name="connsiteY17" fmla="*/ 345244 h 6532491"/>
              <a:gd name="connsiteX18" fmla="*/ 4003818 w 9525000"/>
              <a:gd name="connsiteY18" fmla="*/ 0 h 6532491"/>
              <a:gd name="connsiteX19" fmla="*/ 4199817 w 9525000"/>
              <a:gd name="connsiteY19" fmla="*/ 345244 h 6532491"/>
              <a:gd name="connsiteX20" fmla="*/ 4395820 w 9525000"/>
              <a:gd name="connsiteY20" fmla="*/ 0 h 6532491"/>
              <a:gd name="connsiteX21" fmla="*/ 4591822 w 9525000"/>
              <a:gd name="connsiteY21" fmla="*/ 345244 h 6532491"/>
              <a:gd name="connsiteX22" fmla="*/ 4787826 w 9525000"/>
              <a:gd name="connsiteY22" fmla="*/ 0 h 6532491"/>
              <a:gd name="connsiteX23" fmla="*/ 4983828 w 9525000"/>
              <a:gd name="connsiteY23" fmla="*/ 345244 h 6532491"/>
              <a:gd name="connsiteX24" fmla="*/ 5179831 w 9525000"/>
              <a:gd name="connsiteY24" fmla="*/ 0 h 6532491"/>
              <a:gd name="connsiteX25" fmla="*/ 5375833 w 9525000"/>
              <a:gd name="connsiteY25" fmla="*/ 345244 h 6532491"/>
              <a:gd name="connsiteX26" fmla="*/ 5571836 w 9525000"/>
              <a:gd name="connsiteY26" fmla="*/ 0 h 6532491"/>
              <a:gd name="connsiteX27" fmla="*/ 5767839 w 9525000"/>
              <a:gd name="connsiteY27" fmla="*/ 345244 h 6532491"/>
              <a:gd name="connsiteX28" fmla="*/ 5963842 w 9525000"/>
              <a:gd name="connsiteY28" fmla="*/ 0 h 6532491"/>
              <a:gd name="connsiteX29" fmla="*/ 6159844 w 9525000"/>
              <a:gd name="connsiteY29" fmla="*/ 345244 h 6532491"/>
              <a:gd name="connsiteX30" fmla="*/ 6355847 w 9525000"/>
              <a:gd name="connsiteY30" fmla="*/ 0 h 6532491"/>
              <a:gd name="connsiteX31" fmla="*/ 6551849 w 9525000"/>
              <a:gd name="connsiteY31" fmla="*/ 345244 h 6532491"/>
              <a:gd name="connsiteX32" fmla="*/ 6747853 w 9525000"/>
              <a:gd name="connsiteY32" fmla="*/ 0 h 6532491"/>
              <a:gd name="connsiteX33" fmla="*/ 6943855 w 9525000"/>
              <a:gd name="connsiteY33" fmla="*/ 345244 h 6532491"/>
              <a:gd name="connsiteX34" fmla="*/ 7139858 w 9525000"/>
              <a:gd name="connsiteY34" fmla="*/ 0 h 6532491"/>
              <a:gd name="connsiteX35" fmla="*/ 7335860 w 9525000"/>
              <a:gd name="connsiteY35" fmla="*/ 345244 h 6532491"/>
              <a:gd name="connsiteX36" fmla="*/ 7531863 w 9525000"/>
              <a:gd name="connsiteY36" fmla="*/ 0 h 6532491"/>
              <a:gd name="connsiteX37" fmla="*/ 7727866 w 9525000"/>
              <a:gd name="connsiteY37" fmla="*/ 345244 h 6532491"/>
              <a:gd name="connsiteX38" fmla="*/ 7923869 w 9525000"/>
              <a:gd name="connsiteY38" fmla="*/ 0 h 6532491"/>
              <a:gd name="connsiteX39" fmla="*/ 8119872 w 9525000"/>
              <a:gd name="connsiteY39" fmla="*/ 345244 h 6532491"/>
              <a:gd name="connsiteX40" fmla="*/ 8315874 w 9525000"/>
              <a:gd name="connsiteY40" fmla="*/ 0 h 6532491"/>
              <a:gd name="connsiteX41" fmla="*/ 8511876 w 9525000"/>
              <a:gd name="connsiteY41" fmla="*/ 345244 h 6532491"/>
              <a:gd name="connsiteX42" fmla="*/ 8707879 w 9525000"/>
              <a:gd name="connsiteY42" fmla="*/ 0 h 6532491"/>
              <a:gd name="connsiteX43" fmla="*/ 8903881 w 9525000"/>
              <a:gd name="connsiteY43" fmla="*/ 345243 h 6532491"/>
              <a:gd name="connsiteX44" fmla="*/ 9099884 w 9525000"/>
              <a:gd name="connsiteY44" fmla="*/ 0 h 6532491"/>
              <a:gd name="connsiteX45" fmla="*/ 9077166 w 9525000"/>
              <a:gd name="connsiteY45" fmla="*/ 451547 h 6532491"/>
              <a:gd name="connsiteX46" fmla="*/ 9525000 w 9525000"/>
              <a:gd name="connsiteY46" fmla="*/ 492553 h 6532491"/>
              <a:gd name="connsiteX47" fmla="*/ 9187066 w 9525000"/>
              <a:gd name="connsiteY47" fmla="*/ 692794 h 6532491"/>
              <a:gd name="connsiteX48" fmla="*/ 9525000 w 9525000"/>
              <a:gd name="connsiteY48" fmla="*/ 893034 h 6532491"/>
              <a:gd name="connsiteX49" fmla="*/ 9187064 w 9525000"/>
              <a:gd name="connsiteY49" fmla="*/ 1093276 h 6532491"/>
              <a:gd name="connsiteX50" fmla="*/ 9525000 w 9525000"/>
              <a:gd name="connsiteY50" fmla="*/ 1293517 h 6532491"/>
              <a:gd name="connsiteX51" fmla="*/ 9187064 w 9525000"/>
              <a:gd name="connsiteY51" fmla="*/ 1493759 h 6532491"/>
              <a:gd name="connsiteX52" fmla="*/ 9525000 w 9525000"/>
              <a:gd name="connsiteY52" fmla="*/ 1694000 h 6532491"/>
              <a:gd name="connsiteX53" fmla="*/ 9187064 w 9525000"/>
              <a:gd name="connsiteY53" fmla="*/ 1894242 h 6532491"/>
              <a:gd name="connsiteX54" fmla="*/ 9525000 w 9525000"/>
              <a:gd name="connsiteY54" fmla="*/ 2094482 h 6532491"/>
              <a:gd name="connsiteX55" fmla="*/ 9187064 w 9525000"/>
              <a:gd name="connsiteY55" fmla="*/ 2294724 h 6532491"/>
              <a:gd name="connsiteX56" fmla="*/ 9524998 w 9525000"/>
              <a:gd name="connsiteY56" fmla="*/ 2494965 h 6532491"/>
              <a:gd name="connsiteX57" fmla="*/ 9187062 w 9525000"/>
              <a:gd name="connsiteY57" fmla="*/ 2695207 h 6532491"/>
              <a:gd name="connsiteX58" fmla="*/ 9524998 w 9525000"/>
              <a:gd name="connsiteY58" fmla="*/ 2895448 h 6532491"/>
              <a:gd name="connsiteX59" fmla="*/ 9187062 w 9525000"/>
              <a:gd name="connsiteY59" fmla="*/ 3095690 h 6532491"/>
              <a:gd name="connsiteX60" fmla="*/ 9524998 w 9525000"/>
              <a:gd name="connsiteY60" fmla="*/ 3295931 h 6532491"/>
              <a:gd name="connsiteX61" fmla="*/ 9187062 w 9525000"/>
              <a:gd name="connsiteY61" fmla="*/ 3496173 h 6532491"/>
              <a:gd name="connsiteX62" fmla="*/ 9524998 w 9525000"/>
              <a:gd name="connsiteY62" fmla="*/ 3696414 h 6532491"/>
              <a:gd name="connsiteX63" fmla="*/ 9187062 w 9525000"/>
              <a:gd name="connsiteY63" fmla="*/ 3896656 h 6532491"/>
              <a:gd name="connsiteX64" fmla="*/ 9524998 w 9525000"/>
              <a:gd name="connsiteY64" fmla="*/ 4096897 h 6532491"/>
              <a:gd name="connsiteX65" fmla="*/ 9187062 w 9525000"/>
              <a:gd name="connsiteY65" fmla="*/ 4297139 h 6532491"/>
              <a:gd name="connsiteX66" fmla="*/ 9524998 w 9525000"/>
              <a:gd name="connsiteY66" fmla="*/ 4497380 h 6532491"/>
              <a:gd name="connsiteX67" fmla="*/ 9187062 w 9525000"/>
              <a:gd name="connsiteY67" fmla="*/ 4697622 h 6532491"/>
              <a:gd name="connsiteX68" fmla="*/ 9524998 w 9525000"/>
              <a:gd name="connsiteY68" fmla="*/ 4897863 h 6532491"/>
              <a:gd name="connsiteX69" fmla="*/ 9187062 w 9525000"/>
              <a:gd name="connsiteY69" fmla="*/ 5098105 h 6532491"/>
              <a:gd name="connsiteX70" fmla="*/ 9524998 w 9525000"/>
              <a:gd name="connsiteY70" fmla="*/ 5298346 h 6532491"/>
              <a:gd name="connsiteX71" fmla="*/ 9187062 w 9525000"/>
              <a:gd name="connsiteY71" fmla="*/ 5498588 h 6532491"/>
              <a:gd name="connsiteX72" fmla="*/ 9524998 w 9525000"/>
              <a:gd name="connsiteY72" fmla="*/ 5698829 h 6532491"/>
              <a:gd name="connsiteX73" fmla="*/ 9187062 w 9525000"/>
              <a:gd name="connsiteY73" fmla="*/ 5899071 h 6532491"/>
              <a:gd name="connsiteX74" fmla="*/ 9524998 w 9525000"/>
              <a:gd name="connsiteY74" fmla="*/ 6099312 h 6532491"/>
              <a:gd name="connsiteX75" fmla="*/ 9051772 w 9525000"/>
              <a:gd name="connsiteY75" fmla="*/ 6056114 h 6532491"/>
              <a:gd name="connsiteX76" fmla="*/ 9099884 w 9525000"/>
              <a:gd name="connsiteY76" fmla="*/ 6532491 h 6532491"/>
              <a:gd name="connsiteX77" fmla="*/ 8903881 w 9525000"/>
              <a:gd name="connsiteY77" fmla="*/ 6187248 h 6532491"/>
              <a:gd name="connsiteX78" fmla="*/ 8707879 w 9525000"/>
              <a:gd name="connsiteY78" fmla="*/ 6532491 h 6532491"/>
              <a:gd name="connsiteX79" fmla="*/ 8511876 w 9525000"/>
              <a:gd name="connsiteY79" fmla="*/ 6187247 h 6532491"/>
              <a:gd name="connsiteX80" fmla="*/ 8315874 w 9525000"/>
              <a:gd name="connsiteY80" fmla="*/ 6532491 h 6532491"/>
              <a:gd name="connsiteX81" fmla="*/ 8119872 w 9525000"/>
              <a:gd name="connsiteY81" fmla="*/ 6187247 h 6532491"/>
              <a:gd name="connsiteX82" fmla="*/ 7923869 w 9525000"/>
              <a:gd name="connsiteY82" fmla="*/ 6532491 h 6532491"/>
              <a:gd name="connsiteX83" fmla="*/ 7727866 w 9525000"/>
              <a:gd name="connsiteY83" fmla="*/ 6187247 h 6532491"/>
              <a:gd name="connsiteX84" fmla="*/ 7531863 w 9525000"/>
              <a:gd name="connsiteY84" fmla="*/ 6532491 h 6532491"/>
              <a:gd name="connsiteX85" fmla="*/ 7335860 w 9525000"/>
              <a:gd name="connsiteY85" fmla="*/ 6187247 h 6532491"/>
              <a:gd name="connsiteX86" fmla="*/ 7139858 w 9525000"/>
              <a:gd name="connsiteY86" fmla="*/ 6532491 h 6532491"/>
              <a:gd name="connsiteX87" fmla="*/ 6943855 w 9525000"/>
              <a:gd name="connsiteY87" fmla="*/ 6187247 h 6532491"/>
              <a:gd name="connsiteX88" fmla="*/ 6747853 w 9525000"/>
              <a:gd name="connsiteY88" fmla="*/ 6532491 h 6532491"/>
              <a:gd name="connsiteX89" fmla="*/ 6551849 w 9525000"/>
              <a:gd name="connsiteY89" fmla="*/ 6187247 h 6532491"/>
              <a:gd name="connsiteX90" fmla="*/ 6355847 w 9525000"/>
              <a:gd name="connsiteY90" fmla="*/ 6532491 h 6532491"/>
              <a:gd name="connsiteX91" fmla="*/ 6159844 w 9525000"/>
              <a:gd name="connsiteY91" fmla="*/ 6187247 h 6532491"/>
              <a:gd name="connsiteX92" fmla="*/ 5963842 w 9525000"/>
              <a:gd name="connsiteY92" fmla="*/ 6532491 h 6532491"/>
              <a:gd name="connsiteX93" fmla="*/ 5767839 w 9525000"/>
              <a:gd name="connsiteY93" fmla="*/ 6187247 h 6532491"/>
              <a:gd name="connsiteX94" fmla="*/ 5571836 w 9525000"/>
              <a:gd name="connsiteY94" fmla="*/ 6532491 h 6532491"/>
              <a:gd name="connsiteX95" fmla="*/ 5375833 w 9525000"/>
              <a:gd name="connsiteY95" fmla="*/ 6187247 h 6532491"/>
              <a:gd name="connsiteX96" fmla="*/ 5179831 w 9525000"/>
              <a:gd name="connsiteY96" fmla="*/ 6532491 h 6532491"/>
              <a:gd name="connsiteX97" fmla="*/ 4983828 w 9525000"/>
              <a:gd name="connsiteY97" fmla="*/ 6187247 h 6532491"/>
              <a:gd name="connsiteX98" fmla="*/ 4787826 w 9525000"/>
              <a:gd name="connsiteY98" fmla="*/ 6532491 h 6532491"/>
              <a:gd name="connsiteX99" fmla="*/ 4591822 w 9525000"/>
              <a:gd name="connsiteY99" fmla="*/ 6187247 h 6532491"/>
              <a:gd name="connsiteX100" fmla="*/ 4395820 w 9525000"/>
              <a:gd name="connsiteY100" fmla="*/ 6532491 h 6532491"/>
              <a:gd name="connsiteX101" fmla="*/ 4199817 w 9525000"/>
              <a:gd name="connsiteY101" fmla="*/ 6187247 h 6532491"/>
              <a:gd name="connsiteX102" fmla="*/ 4003818 w 9525000"/>
              <a:gd name="connsiteY102" fmla="*/ 6532491 h 6532491"/>
              <a:gd name="connsiteX103" fmla="*/ 3807816 w 9525000"/>
              <a:gd name="connsiteY103" fmla="*/ 6187247 h 6532491"/>
              <a:gd name="connsiteX104" fmla="*/ 3611813 w 9525000"/>
              <a:gd name="connsiteY104" fmla="*/ 6532491 h 6532491"/>
              <a:gd name="connsiteX105" fmla="*/ 3415810 w 9525000"/>
              <a:gd name="connsiteY105" fmla="*/ 6187247 h 6532491"/>
              <a:gd name="connsiteX106" fmla="*/ 3219807 w 9525000"/>
              <a:gd name="connsiteY106" fmla="*/ 6532491 h 6532491"/>
              <a:gd name="connsiteX107" fmla="*/ 3023804 w 9525000"/>
              <a:gd name="connsiteY107" fmla="*/ 6187247 h 6532491"/>
              <a:gd name="connsiteX108" fmla="*/ 2827802 w 9525000"/>
              <a:gd name="connsiteY108" fmla="*/ 6532491 h 6532491"/>
              <a:gd name="connsiteX109" fmla="*/ 2631799 w 9525000"/>
              <a:gd name="connsiteY109" fmla="*/ 6187247 h 6532491"/>
              <a:gd name="connsiteX110" fmla="*/ 2435797 w 9525000"/>
              <a:gd name="connsiteY110" fmla="*/ 6532491 h 6532491"/>
              <a:gd name="connsiteX111" fmla="*/ 2239794 w 9525000"/>
              <a:gd name="connsiteY111" fmla="*/ 6187247 h 6532491"/>
              <a:gd name="connsiteX112" fmla="*/ 2043793 w 9525000"/>
              <a:gd name="connsiteY112" fmla="*/ 6532491 h 6532491"/>
              <a:gd name="connsiteX113" fmla="*/ 1847789 w 9525000"/>
              <a:gd name="connsiteY113" fmla="*/ 6187247 h 6532491"/>
              <a:gd name="connsiteX114" fmla="*/ 1651787 w 9525000"/>
              <a:gd name="connsiteY114" fmla="*/ 6532491 h 6532491"/>
              <a:gd name="connsiteX115" fmla="*/ 1455783 w 9525000"/>
              <a:gd name="connsiteY115" fmla="*/ 6187247 h 6532491"/>
              <a:gd name="connsiteX116" fmla="*/ 1259781 w 9525000"/>
              <a:gd name="connsiteY116" fmla="*/ 6532491 h 6532491"/>
              <a:gd name="connsiteX117" fmla="*/ 1063778 w 9525000"/>
              <a:gd name="connsiteY117" fmla="*/ 6187247 h 6532491"/>
              <a:gd name="connsiteX118" fmla="*/ 867774 w 9525000"/>
              <a:gd name="connsiteY118" fmla="*/ 6532491 h 6532491"/>
              <a:gd name="connsiteX119" fmla="*/ 671771 w 9525000"/>
              <a:gd name="connsiteY119" fmla="*/ 6187247 h 6532491"/>
              <a:gd name="connsiteX120" fmla="*/ 475769 w 9525000"/>
              <a:gd name="connsiteY120" fmla="*/ 6532491 h 6532491"/>
              <a:gd name="connsiteX121" fmla="*/ 473358 w 9525000"/>
              <a:gd name="connsiteY121" fmla="*/ 6114042 h 6532491"/>
              <a:gd name="connsiteX122" fmla="*/ 1 w 9525000"/>
              <a:gd name="connsiteY122" fmla="*/ 6099310 h 6532491"/>
              <a:gd name="connsiteX123" fmla="*/ 337937 w 9525000"/>
              <a:gd name="connsiteY123" fmla="*/ 5899069 h 6532491"/>
              <a:gd name="connsiteX124" fmla="*/ 1 w 9525000"/>
              <a:gd name="connsiteY124" fmla="*/ 5698827 h 6532491"/>
              <a:gd name="connsiteX125" fmla="*/ 337937 w 9525000"/>
              <a:gd name="connsiteY125" fmla="*/ 5498586 h 6532491"/>
              <a:gd name="connsiteX126" fmla="*/ 1 w 9525000"/>
              <a:gd name="connsiteY126" fmla="*/ 5298344 h 6532491"/>
              <a:gd name="connsiteX127" fmla="*/ 337937 w 9525000"/>
              <a:gd name="connsiteY127" fmla="*/ 5098103 h 6532491"/>
              <a:gd name="connsiteX128" fmla="*/ 1 w 9525000"/>
              <a:gd name="connsiteY128" fmla="*/ 4897861 h 6532491"/>
              <a:gd name="connsiteX129" fmla="*/ 337937 w 9525000"/>
              <a:gd name="connsiteY129" fmla="*/ 4697620 h 6532491"/>
              <a:gd name="connsiteX130" fmla="*/ 1 w 9525000"/>
              <a:gd name="connsiteY130" fmla="*/ 4497378 h 6532491"/>
              <a:gd name="connsiteX131" fmla="*/ 337937 w 9525000"/>
              <a:gd name="connsiteY131" fmla="*/ 4297137 h 6532491"/>
              <a:gd name="connsiteX132" fmla="*/ 1 w 9525000"/>
              <a:gd name="connsiteY132" fmla="*/ 4096895 h 6532491"/>
              <a:gd name="connsiteX133" fmla="*/ 337937 w 9525000"/>
              <a:gd name="connsiteY133" fmla="*/ 3896654 h 6532491"/>
              <a:gd name="connsiteX134" fmla="*/ 1 w 9525000"/>
              <a:gd name="connsiteY134" fmla="*/ 3696412 h 6532491"/>
              <a:gd name="connsiteX135" fmla="*/ 337937 w 9525000"/>
              <a:gd name="connsiteY135" fmla="*/ 3496171 h 6532491"/>
              <a:gd name="connsiteX136" fmla="*/ 1 w 9525000"/>
              <a:gd name="connsiteY136" fmla="*/ 3295929 h 6532491"/>
              <a:gd name="connsiteX137" fmla="*/ 337937 w 9525000"/>
              <a:gd name="connsiteY137" fmla="*/ 3095688 h 6532491"/>
              <a:gd name="connsiteX138" fmla="*/ 1 w 9525000"/>
              <a:gd name="connsiteY138" fmla="*/ 2895446 h 6532491"/>
              <a:gd name="connsiteX139" fmla="*/ 337937 w 9525000"/>
              <a:gd name="connsiteY139" fmla="*/ 2695206 h 6532491"/>
              <a:gd name="connsiteX140" fmla="*/ 1 w 9525000"/>
              <a:gd name="connsiteY140" fmla="*/ 2494964 h 6532491"/>
              <a:gd name="connsiteX141" fmla="*/ 337936 w 9525000"/>
              <a:gd name="connsiteY141" fmla="*/ 2294723 h 6532491"/>
              <a:gd name="connsiteX142" fmla="*/ 0 w 9525000"/>
              <a:gd name="connsiteY142" fmla="*/ 2094481 h 6532491"/>
              <a:gd name="connsiteX143" fmla="*/ 337936 w 9525000"/>
              <a:gd name="connsiteY143" fmla="*/ 1894239 h 6532491"/>
              <a:gd name="connsiteX144" fmla="*/ 0 w 9525000"/>
              <a:gd name="connsiteY144" fmla="*/ 1693998 h 6532491"/>
              <a:gd name="connsiteX145" fmla="*/ 337936 w 9525000"/>
              <a:gd name="connsiteY145" fmla="*/ 1493757 h 6532491"/>
              <a:gd name="connsiteX146" fmla="*/ 0 w 9525000"/>
              <a:gd name="connsiteY146" fmla="*/ 1293515 h 6532491"/>
              <a:gd name="connsiteX147" fmla="*/ 337936 w 9525000"/>
              <a:gd name="connsiteY147" fmla="*/ 1093274 h 6532491"/>
              <a:gd name="connsiteX148" fmla="*/ 0 w 9525000"/>
              <a:gd name="connsiteY148" fmla="*/ 893032 h 6532491"/>
              <a:gd name="connsiteX149" fmla="*/ 337934 w 9525000"/>
              <a:gd name="connsiteY149" fmla="*/ 692792 h 6532491"/>
              <a:gd name="connsiteX150" fmla="*/ 0 w 9525000"/>
              <a:gd name="connsiteY150" fmla="*/ 492551 h 6532491"/>
              <a:gd name="connsiteX151" fmla="*/ 473366 w 9525000"/>
              <a:gd name="connsiteY151" fmla="*/ 482515 h 6532491"/>
              <a:gd name="connsiteX152" fmla="*/ 475769 w 9525000"/>
              <a:gd name="connsiteY152" fmla="*/ 0 h 6532491"/>
              <a:gd name="connsiteX0" fmla="*/ 475769 w 9525000"/>
              <a:gd name="connsiteY0" fmla="*/ 0 h 6532491"/>
              <a:gd name="connsiteX1" fmla="*/ 671771 w 9525000"/>
              <a:gd name="connsiteY1" fmla="*/ 345244 h 6532491"/>
              <a:gd name="connsiteX2" fmla="*/ 867774 w 9525000"/>
              <a:gd name="connsiteY2" fmla="*/ 0 h 6532491"/>
              <a:gd name="connsiteX3" fmla="*/ 1063778 w 9525000"/>
              <a:gd name="connsiteY3" fmla="*/ 345244 h 6532491"/>
              <a:gd name="connsiteX4" fmla="*/ 1259781 w 9525000"/>
              <a:gd name="connsiteY4" fmla="*/ 0 h 6532491"/>
              <a:gd name="connsiteX5" fmla="*/ 1455783 w 9525000"/>
              <a:gd name="connsiteY5" fmla="*/ 345244 h 6532491"/>
              <a:gd name="connsiteX6" fmla="*/ 1651787 w 9525000"/>
              <a:gd name="connsiteY6" fmla="*/ 0 h 6532491"/>
              <a:gd name="connsiteX7" fmla="*/ 1847789 w 9525000"/>
              <a:gd name="connsiteY7" fmla="*/ 345244 h 6532491"/>
              <a:gd name="connsiteX8" fmla="*/ 2043793 w 9525000"/>
              <a:gd name="connsiteY8" fmla="*/ 0 h 6532491"/>
              <a:gd name="connsiteX9" fmla="*/ 2239794 w 9525000"/>
              <a:gd name="connsiteY9" fmla="*/ 345244 h 6532491"/>
              <a:gd name="connsiteX10" fmla="*/ 2435797 w 9525000"/>
              <a:gd name="connsiteY10" fmla="*/ 0 h 6532491"/>
              <a:gd name="connsiteX11" fmla="*/ 2631799 w 9525000"/>
              <a:gd name="connsiteY11" fmla="*/ 345244 h 6532491"/>
              <a:gd name="connsiteX12" fmla="*/ 2827802 w 9525000"/>
              <a:gd name="connsiteY12" fmla="*/ 0 h 6532491"/>
              <a:gd name="connsiteX13" fmla="*/ 3023804 w 9525000"/>
              <a:gd name="connsiteY13" fmla="*/ 345244 h 6532491"/>
              <a:gd name="connsiteX14" fmla="*/ 3219807 w 9525000"/>
              <a:gd name="connsiteY14" fmla="*/ 0 h 6532491"/>
              <a:gd name="connsiteX15" fmla="*/ 3415810 w 9525000"/>
              <a:gd name="connsiteY15" fmla="*/ 345244 h 6532491"/>
              <a:gd name="connsiteX16" fmla="*/ 3611813 w 9525000"/>
              <a:gd name="connsiteY16" fmla="*/ 0 h 6532491"/>
              <a:gd name="connsiteX17" fmla="*/ 3807816 w 9525000"/>
              <a:gd name="connsiteY17" fmla="*/ 345244 h 6532491"/>
              <a:gd name="connsiteX18" fmla="*/ 4003818 w 9525000"/>
              <a:gd name="connsiteY18" fmla="*/ 0 h 6532491"/>
              <a:gd name="connsiteX19" fmla="*/ 4199817 w 9525000"/>
              <a:gd name="connsiteY19" fmla="*/ 345244 h 6532491"/>
              <a:gd name="connsiteX20" fmla="*/ 4395820 w 9525000"/>
              <a:gd name="connsiteY20" fmla="*/ 0 h 6532491"/>
              <a:gd name="connsiteX21" fmla="*/ 4591822 w 9525000"/>
              <a:gd name="connsiteY21" fmla="*/ 345244 h 6532491"/>
              <a:gd name="connsiteX22" fmla="*/ 4787826 w 9525000"/>
              <a:gd name="connsiteY22" fmla="*/ 0 h 6532491"/>
              <a:gd name="connsiteX23" fmla="*/ 4983828 w 9525000"/>
              <a:gd name="connsiteY23" fmla="*/ 345244 h 6532491"/>
              <a:gd name="connsiteX24" fmla="*/ 5179831 w 9525000"/>
              <a:gd name="connsiteY24" fmla="*/ 0 h 6532491"/>
              <a:gd name="connsiteX25" fmla="*/ 5375833 w 9525000"/>
              <a:gd name="connsiteY25" fmla="*/ 345244 h 6532491"/>
              <a:gd name="connsiteX26" fmla="*/ 5571836 w 9525000"/>
              <a:gd name="connsiteY26" fmla="*/ 0 h 6532491"/>
              <a:gd name="connsiteX27" fmla="*/ 5767839 w 9525000"/>
              <a:gd name="connsiteY27" fmla="*/ 345244 h 6532491"/>
              <a:gd name="connsiteX28" fmla="*/ 5963842 w 9525000"/>
              <a:gd name="connsiteY28" fmla="*/ 0 h 6532491"/>
              <a:gd name="connsiteX29" fmla="*/ 6159844 w 9525000"/>
              <a:gd name="connsiteY29" fmla="*/ 345244 h 6532491"/>
              <a:gd name="connsiteX30" fmla="*/ 6355847 w 9525000"/>
              <a:gd name="connsiteY30" fmla="*/ 0 h 6532491"/>
              <a:gd name="connsiteX31" fmla="*/ 6551849 w 9525000"/>
              <a:gd name="connsiteY31" fmla="*/ 345244 h 6532491"/>
              <a:gd name="connsiteX32" fmla="*/ 6747853 w 9525000"/>
              <a:gd name="connsiteY32" fmla="*/ 0 h 6532491"/>
              <a:gd name="connsiteX33" fmla="*/ 6943855 w 9525000"/>
              <a:gd name="connsiteY33" fmla="*/ 345244 h 6532491"/>
              <a:gd name="connsiteX34" fmla="*/ 7139858 w 9525000"/>
              <a:gd name="connsiteY34" fmla="*/ 0 h 6532491"/>
              <a:gd name="connsiteX35" fmla="*/ 7335860 w 9525000"/>
              <a:gd name="connsiteY35" fmla="*/ 345244 h 6532491"/>
              <a:gd name="connsiteX36" fmla="*/ 7531863 w 9525000"/>
              <a:gd name="connsiteY36" fmla="*/ 0 h 6532491"/>
              <a:gd name="connsiteX37" fmla="*/ 7727866 w 9525000"/>
              <a:gd name="connsiteY37" fmla="*/ 345244 h 6532491"/>
              <a:gd name="connsiteX38" fmla="*/ 7923869 w 9525000"/>
              <a:gd name="connsiteY38" fmla="*/ 0 h 6532491"/>
              <a:gd name="connsiteX39" fmla="*/ 8119872 w 9525000"/>
              <a:gd name="connsiteY39" fmla="*/ 345244 h 6532491"/>
              <a:gd name="connsiteX40" fmla="*/ 8315874 w 9525000"/>
              <a:gd name="connsiteY40" fmla="*/ 0 h 6532491"/>
              <a:gd name="connsiteX41" fmla="*/ 8511876 w 9525000"/>
              <a:gd name="connsiteY41" fmla="*/ 345244 h 6532491"/>
              <a:gd name="connsiteX42" fmla="*/ 8707879 w 9525000"/>
              <a:gd name="connsiteY42" fmla="*/ 0 h 6532491"/>
              <a:gd name="connsiteX43" fmla="*/ 8903881 w 9525000"/>
              <a:gd name="connsiteY43" fmla="*/ 345243 h 6532491"/>
              <a:gd name="connsiteX44" fmla="*/ 9099884 w 9525000"/>
              <a:gd name="connsiteY44" fmla="*/ 0 h 6532491"/>
              <a:gd name="connsiteX45" fmla="*/ 9077166 w 9525000"/>
              <a:gd name="connsiteY45" fmla="*/ 451547 h 6532491"/>
              <a:gd name="connsiteX46" fmla="*/ 9525000 w 9525000"/>
              <a:gd name="connsiteY46" fmla="*/ 492553 h 6532491"/>
              <a:gd name="connsiteX47" fmla="*/ 9187066 w 9525000"/>
              <a:gd name="connsiteY47" fmla="*/ 692794 h 6532491"/>
              <a:gd name="connsiteX48" fmla="*/ 9525000 w 9525000"/>
              <a:gd name="connsiteY48" fmla="*/ 893034 h 6532491"/>
              <a:gd name="connsiteX49" fmla="*/ 9187064 w 9525000"/>
              <a:gd name="connsiteY49" fmla="*/ 1093276 h 6532491"/>
              <a:gd name="connsiteX50" fmla="*/ 9525000 w 9525000"/>
              <a:gd name="connsiteY50" fmla="*/ 1293517 h 6532491"/>
              <a:gd name="connsiteX51" fmla="*/ 9187064 w 9525000"/>
              <a:gd name="connsiteY51" fmla="*/ 1493759 h 6532491"/>
              <a:gd name="connsiteX52" fmla="*/ 9525000 w 9525000"/>
              <a:gd name="connsiteY52" fmla="*/ 1694000 h 6532491"/>
              <a:gd name="connsiteX53" fmla="*/ 9187064 w 9525000"/>
              <a:gd name="connsiteY53" fmla="*/ 1894242 h 6532491"/>
              <a:gd name="connsiteX54" fmla="*/ 9525000 w 9525000"/>
              <a:gd name="connsiteY54" fmla="*/ 2094482 h 6532491"/>
              <a:gd name="connsiteX55" fmla="*/ 9187064 w 9525000"/>
              <a:gd name="connsiteY55" fmla="*/ 2294724 h 6532491"/>
              <a:gd name="connsiteX56" fmla="*/ 9524998 w 9525000"/>
              <a:gd name="connsiteY56" fmla="*/ 2494965 h 6532491"/>
              <a:gd name="connsiteX57" fmla="*/ 9187062 w 9525000"/>
              <a:gd name="connsiteY57" fmla="*/ 2695207 h 6532491"/>
              <a:gd name="connsiteX58" fmla="*/ 9524998 w 9525000"/>
              <a:gd name="connsiteY58" fmla="*/ 2895448 h 6532491"/>
              <a:gd name="connsiteX59" fmla="*/ 9187062 w 9525000"/>
              <a:gd name="connsiteY59" fmla="*/ 3095690 h 6532491"/>
              <a:gd name="connsiteX60" fmla="*/ 9524998 w 9525000"/>
              <a:gd name="connsiteY60" fmla="*/ 3295931 h 6532491"/>
              <a:gd name="connsiteX61" fmla="*/ 9187062 w 9525000"/>
              <a:gd name="connsiteY61" fmla="*/ 3496173 h 6532491"/>
              <a:gd name="connsiteX62" fmla="*/ 9524998 w 9525000"/>
              <a:gd name="connsiteY62" fmla="*/ 3696414 h 6532491"/>
              <a:gd name="connsiteX63" fmla="*/ 9187062 w 9525000"/>
              <a:gd name="connsiteY63" fmla="*/ 3896656 h 6532491"/>
              <a:gd name="connsiteX64" fmla="*/ 9524998 w 9525000"/>
              <a:gd name="connsiteY64" fmla="*/ 4096897 h 6532491"/>
              <a:gd name="connsiteX65" fmla="*/ 9187062 w 9525000"/>
              <a:gd name="connsiteY65" fmla="*/ 4297139 h 6532491"/>
              <a:gd name="connsiteX66" fmla="*/ 9524998 w 9525000"/>
              <a:gd name="connsiteY66" fmla="*/ 4497380 h 6532491"/>
              <a:gd name="connsiteX67" fmla="*/ 9187062 w 9525000"/>
              <a:gd name="connsiteY67" fmla="*/ 4697622 h 6532491"/>
              <a:gd name="connsiteX68" fmla="*/ 9524998 w 9525000"/>
              <a:gd name="connsiteY68" fmla="*/ 4897863 h 6532491"/>
              <a:gd name="connsiteX69" fmla="*/ 9187062 w 9525000"/>
              <a:gd name="connsiteY69" fmla="*/ 5098105 h 6532491"/>
              <a:gd name="connsiteX70" fmla="*/ 9524998 w 9525000"/>
              <a:gd name="connsiteY70" fmla="*/ 5298346 h 6532491"/>
              <a:gd name="connsiteX71" fmla="*/ 9187062 w 9525000"/>
              <a:gd name="connsiteY71" fmla="*/ 5498588 h 6532491"/>
              <a:gd name="connsiteX72" fmla="*/ 9524998 w 9525000"/>
              <a:gd name="connsiteY72" fmla="*/ 5698829 h 6532491"/>
              <a:gd name="connsiteX73" fmla="*/ 9187062 w 9525000"/>
              <a:gd name="connsiteY73" fmla="*/ 5899071 h 6532491"/>
              <a:gd name="connsiteX74" fmla="*/ 9524998 w 9525000"/>
              <a:gd name="connsiteY74" fmla="*/ 6099312 h 6532491"/>
              <a:gd name="connsiteX75" fmla="*/ 9102572 w 9525000"/>
              <a:gd name="connsiteY75" fmla="*/ 6106914 h 6532491"/>
              <a:gd name="connsiteX76" fmla="*/ 9099884 w 9525000"/>
              <a:gd name="connsiteY76" fmla="*/ 6532491 h 6532491"/>
              <a:gd name="connsiteX77" fmla="*/ 8903881 w 9525000"/>
              <a:gd name="connsiteY77" fmla="*/ 6187248 h 6532491"/>
              <a:gd name="connsiteX78" fmla="*/ 8707879 w 9525000"/>
              <a:gd name="connsiteY78" fmla="*/ 6532491 h 6532491"/>
              <a:gd name="connsiteX79" fmla="*/ 8511876 w 9525000"/>
              <a:gd name="connsiteY79" fmla="*/ 6187247 h 6532491"/>
              <a:gd name="connsiteX80" fmla="*/ 8315874 w 9525000"/>
              <a:gd name="connsiteY80" fmla="*/ 6532491 h 6532491"/>
              <a:gd name="connsiteX81" fmla="*/ 8119872 w 9525000"/>
              <a:gd name="connsiteY81" fmla="*/ 6187247 h 6532491"/>
              <a:gd name="connsiteX82" fmla="*/ 7923869 w 9525000"/>
              <a:gd name="connsiteY82" fmla="*/ 6532491 h 6532491"/>
              <a:gd name="connsiteX83" fmla="*/ 7727866 w 9525000"/>
              <a:gd name="connsiteY83" fmla="*/ 6187247 h 6532491"/>
              <a:gd name="connsiteX84" fmla="*/ 7531863 w 9525000"/>
              <a:gd name="connsiteY84" fmla="*/ 6532491 h 6532491"/>
              <a:gd name="connsiteX85" fmla="*/ 7335860 w 9525000"/>
              <a:gd name="connsiteY85" fmla="*/ 6187247 h 6532491"/>
              <a:gd name="connsiteX86" fmla="*/ 7139858 w 9525000"/>
              <a:gd name="connsiteY86" fmla="*/ 6532491 h 6532491"/>
              <a:gd name="connsiteX87" fmla="*/ 6943855 w 9525000"/>
              <a:gd name="connsiteY87" fmla="*/ 6187247 h 6532491"/>
              <a:gd name="connsiteX88" fmla="*/ 6747853 w 9525000"/>
              <a:gd name="connsiteY88" fmla="*/ 6532491 h 6532491"/>
              <a:gd name="connsiteX89" fmla="*/ 6551849 w 9525000"/>
              <a:gd name="connsiteY89" fmla="*/ 6187247 h 6532491"/>
              <a:gd name="connsiteX90" fmla="*/ 6355847 w 9525000"/>
              <a:gd name="connsiteY90" fmla="*/ 6532491 h 6532491"/>
              <a:gd name="connsiteX91" fmla="*/ 6159844 w 9525000"/>
              <a:gd name="connsiteY91" fmla="*/ 6187247 h 6532491"/>
              <a:gd name="connsiteX92" fmla="*/ 5963842 w 9525000"/>
              <a:gd name="connsiteY92" fmla="*/ 6532491 h 6532491"/>
              <a:gd name="connsiteX93" fmla="*/ 5767839 w 9525000"/>
              <a:gd name="connsiteY93" fmla="*/ 6187247 h 6532491"/>
              <a:gd name="connsiteX94" fmla="*/ 5571836 w 9525000"/>
              <a:gd name="connsiteY94" fmla="*/ 6532491 h 6532491"/>
              <a:gd name="connsiteX95" fmla="*/ 5375833 w 9525000"/>
              <a:gd name="connsiteY95" fmla="*/ 6187247 h 6532491"/>
              <a:gd name="connsiteX96" fmla="*/ 5179831 w 9525000"/>
              <a:gd name="connsiteY96" fmla="*/ 6532491 h 6532491"/>
              <a:gd name="connsiteX97" fmla="*/ 4983828 w 9525000"/>
              <a:gd name="connsiteY97" fmla="*/ 6187247 h 6532491"/>
              <a:gd name="connsiteX98" fmla="*/ 4787826 w 9525000"/>
              <a:gd name="connsiteY98" fmla="*/ 6532491 h 6532491"/>
              <a:gd name="connsiteX99" fmla="*/ 4591822 w 9525000"/>
              <a:gd name="connsiteY99" fmla="*/ 6187247 h 6532491"/>
              <a:gd name="connsiteX100" fmla="*/ 4395820 w 9525000"/>
              <a:gd name="connsiteY100" fmla="*/ 6532491 h 6532491"/>
              <a:gd name="connsiteX101" fmla="*/ 4199817 w 9525000"/>
              <a:gd name="connsiteY101" fmla="*/ 6187247 h 6532491"/>
              <a:gd name="connsiteX102" fmla="*/ 4003818 w 9525000"/>
              <a:gd name="connsiteY102" fmla="*/ 6532491 h 6532491"/>
              <a:gd name="connsiteX103" fmla="*/ 3807816 w 9525000"/>
              <a:gd name="connsiteY103" fmla="*/ 6187247 h 6532491"/>
              <a:gd name="connsiteX104" fmla="*/ 3611813 w 9525000"/>
              <a:gd name="connsiteY104" fmla="*/ 6532491 h 6532491"/>
              <a:gd name="connsiteX105" fmla="*/ 3415810 w 9525000"/>
              <a:gd name="connsiteY105" fmla="*/ 6187247 h 6532491"/>
              <a:gd name="connsiteX106" fmla="*/ 3219807 w 9525000"/>
              <a:gd name="connsiteY106" fmla="*/ 6532491 h 6532491"/>
              <a:gd name="connsiteX107" fmla="*/ 3023804 w 9525000"/>
              <a:gd name="connsiteY107" fmla="*/ 6187247 h 6532491"/>
              <a:gd name="connsiteX108" fmla="*/ 2827802 w 9525000"/>
              <a:gd name="connsiteY108" fmla="*/ 6532491 h 6532491"/>
              <a:gd name="connsiteX109" fmla="*/ 2631799 w 9525000"/>
              <a:gd name="connsiteY109" fmla="*/ 6187247 h 6532491"/>
              <a:gd name="connsiteX110" fmla="*/ 2435797 w 9525000"/>
              <a:gd name="connsiteY110" fmla="*/ 6532491 h 6532491"/>
              <a:gd name="connsiteX111" fmla="*/ 2239794 w 9525000"/>
              <a:gd name="connsiteY111" fmla="*/ 6187247 h 6532491"/>
              <a:gd name="connsiteX112" fmla="*/ 2043793 w 9525000"/>
              <a:gd name="connsiteY112" fmla="*/ 6532491 h 6532491"/>
              <a:gd name="connsiteX113" fmla="*/ 1847789 w 9525000"/>
              <a:gd name="connsiteY113" fmla="*/ 6187247 h 6532491"/>
              <a:gd name="connsiteX114" fmla="*/ 1651787 w 9525000"/>
              <a:gd name="connsiteY114" fmla="*/ 6532491 h 6532491"/>
              <a:gd name="connsiteX115" fmla="*/ 1455783 w 9525000"/>
              <a:gd name="connsiteY115" fmla="*/ 6187247 h 6532491"/>
              <a:gd name="connsiteX116" fmla="*/ 1259781 w 9525000"/>
              <a:gd name="connsiteY116" fmla="*/ 6532491 h 6532491"/>
              <a:gd name="connsiteX117" fmla="*/ 1063778 w 9525000"/>
              <a:gd name="connsiteY117" fmla="*/ 6187247 h 6532491"/>
              <a:gd name="connsiteX118" fmla="*/ 867774 w 9525000"/>
              <a:gd name="connsiteY118" fmla="*/ 6532491 h 6532491"/>
              <a:gd name="connsiteX119" fmla="*/ 671771 w 9525000"/>
              <a:gd name="connsiteY119" fmla="*/ 6187247 h 6532491"/>
              <a:gd name="connsiteX120" fmla="*/ 475769 w 9525000"/>
              <a:gd name="connsiteY120" fmla="*/ 6532491 h 6532491"/>
              <a:gd name="connsiteX121" fmla="*/ 473358 w 9525000"/>
              <a:gd name="connsiteY121" fmla="*/ 6114042 h 6532491"/>
              <a:gd name="connsiteX122" fmla="*/ 1 w 9525000"/>
              <a:gd name="connsiteY122" fmla="*/ 6099310 h 6532491"/>
              <a:gd name="connsiteX123" fmla="*/ 337937 w 9525000"/>
              <a:gd name="connsiteY123" fmla="*/ 5899069 h 6532491"/>
              <a:gd name="connsiteX124" fmla="*/ 1 w 9525000"/>
              <a:gd name="connsiteY124" fmla="*/ 5698827 h 6532491"/>
              <a:gd name="connsiteX125" fmla="*/ 337937 w 9525000"/>
              <a:gd name="connsiteY125" fmla="*/ 5498586 h 6532491"/>
              <a:gd name="connsiteX126" fmla="*/ 1 w 9525000"/>
              <a:gd name="connsiteY126" fmla="*/ 5298344 h 6532491"/>
              <a:gd name="connsiteX127" fmla="*/ 337937 w 9525000"/>
              <a:gd name="connsiteY127" fmla="*/ 5098103 h 6532491"/>
              <a:gd name="connsiteX128" fmla="*/ 1 w 9525000"/>
              <a:gd name="connsiteY128" fmla="*/ 4897861 h 6532491"/>
              <a:gd name="connsiteX129" fmla="*/ 337937 w 9525000"/>
              <a:gd name="connsiteY129" fmla="*/ 4697620 h 6532491"/>
              <a:gd name="connsiteX130" fmla="*/ 1 w 9525000"/>
              <a:gd name="connsiteY130" fmla="*/ 4497378 h 6532491"/>
              <a:gd name="connsiteX131" fmla="*/ 337937 w 9525000"/>
              <a:gd name="connsiteY131" fmla="*/ 4297137 h 6532491"/>
              <a:gd name="connsiteX132" fmla="*/ 1 w 9525000"/>
              <a:gd name="connsiteY132" fmla="*/ 4096895 h 6532491"/>
              <a:gd name="connsiteX133" fmla="*/ 337937 w 9525000"/>
              <a:gd name="connsiteY133" fmla="*/ 3896654 h 6532491"/>
              <a:gd name="connsiteX134" fmla="*/ 1 w 9525000"/>
              <a:gd name="connsiteY134" fmla="*/ 3696412 h 6532491"/>
              <a:gd name="connsiteX135" fmla="*/ 337937 w 9525000"/>
              <a:gd name="connsiteY135" fmla="*/ 3496171 h 6532491"/>
              <a:gd name="connsiteX136" fmla="*/ 1 w 9525000"/>
              <a:gd name="connsiteY136" fmla="*/ 3295929 h 6532491"/>
              <a:gd name="connsiteX137" fmla="*/ 337937 w 9525000"/>
              <a:gd name="connsiteY137" fmla="*/ 3095688 h 6532491"/>
              <a:gd name="connsiteX138" fmla="*/ 1 w 9525000"/>
              <a:gd name="connsiteY138" fmla="*/ 2895446 h 6532491"/>
              <a:gd name="connsiteX139" fmla="*/ 337937 w 9525000"/>
              <a:gd name="connsiteY139" fmla="*/ 2695206 h 6532491"/>
              <a:gd name="connsiteX140" fmla="*/ 1 w 9525000"/>
              <a:gd name="connsiteY140" fmla="*/ 2494964 h 6532491"/>
              <a:gd name="connsiteX141" fmla="*/ 337936 w 9525000"/>
              <a:gd name="connsiteY141" fmla="*/ 2294723 h 6532491"/>
              <a:gd name="connsiteX142" fmla="*/ 0 w 9525000"/>
              <a:gd name="connsiteY142" fmla="*/ 2094481 h 6532491"/>
              <a:gd name="connsiteX143" fmla="*/ 337936 w 9525000"/>
              <a:gd name="connsiteY143" fmla="*/ 1894239 h 6532491"/>
              <a:gd name="connsiteX144" fmla="*/ 0 w 9525000"/>
              <a:gd name="connsiteY144" fmla="*/ 1693998 h 6532491"/>
              <a:gd name="connsiteX145" fmla="*/ 337936 w 9525000"/>
              <a:gd name="connsiteY145" fmla="*/ 1493757 h 6532491"/>
              <a:gd name="connsiteX146" fmla="*/ 0 w 9525000"/>
              <a:gd name="connsiteY146" fmla="*/ 1293515 h 6532491"/>
              <a:gd name="connsiteX147" fmla="*/ 337936 w 9525000"/>
              <a:gd name="connsiteY147" fmla="*/ 1093274 h 6532491"/>
              <a:gd name="connsiteX148" fmla="*/ 0 w 9525000"/>
              <a:gd name="connsiteY148" fmla="*/ 893032 h 6532491"/>
              <a:gd name="connsiteX149" fmla="*/ 337934 w 9525000"/>
              <a:gd name="connsiteY149" fmla="*/ 692792 h 6532491"/>
              <a:gd name="connsiteX150" fmla="*/ 0 w 9525000"/>
              <a:gd name="connsiteY150" fmla="*/ 492551 h 6532491"/>
              <a:gd name="connsiteX151" fmla="*/ 473366 w 9525000"/>
              <a:gd name="connsiteY151" fmla="*/ 482515 h 6532491"/>
              <a:gd name="connsiteX152" fmla="*/ 475769 w 9525000"/>
              <a:gd name="connsiteY152" fmla="*/ 0 h 653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</a:cxnLst>
            <a:rect l="l" t="t" r="r" b="b"/>
            <a:pathLst>
              <a:path w="9525000" h="6532491">
                <a:moveTo>
                  <a:pt x="475769" y="0"/>
                </a:moveTo>
                <a:lnTo>
                  <a:pt x="671771" y="345244"/>
                </a:lnTo>
                <a:lnTo>
                  <a:pt x="867774" y="0"/>
                </a:lnTo>
                <a:lnTo>
                  <a:pt x="1063778" y="345244"/>
                </a:lnTo>
                <a:lnTo>
                  <a:pt x="1259781" y="0"/>
                </a:lnTo>
                <a:lnTo>
                  <a:pt x="1455783" y="345244"/>
                </a:lnTo>
                <a:lnTo>
                  <a:pt x="1651787" y="0"/>
                </a:lnTo>
                <a:lnTo>
                  <a:pt x="1847789" y="345244"/>
                </a:lnTo>
                <a:lnTo>
                  <a:pt x="2043793" y="0"/>
                </a:lnTo>
                <a:lnTo>
                  <a:pt x="2239794" y="345244"/>
                </a:lnTo>
                <a:lnTo>
                  <a:pt x="2435797" y="0"/>
                </a:lnTo>
                <a:lnTo>
                  <a:pt x="2631799" y="345244"/>
                </a:lnTo>
                <a:lnTo>
                  <a:pt x="2827802" y="0"/>
                </a:lnTo>
                <a:lnTo>
                  <a:pt x="3023804" y="345244"/>
                </a:lnTo>
                <a:lnTo>
                  <a:pt x="3219807" y="0"/>
                </a:lnTo>
                <a:lnTo>
                  <a:pt x="3415810" y="345244"/>
                </a:lnTo>
                <a:lnTo>
                  <a:pt x="3611813" y="0"/>
                </a:lnTo>
                <a:lnTo>
                  <a:pt x="3807816" y="345244"/>
                </a:lnTo>
                <a:lnTo>
                  <a:pt x="4003818" y="0"/>
                </a:lnTo>
                <a:lnTo>
                  <a:pt x="4199817" y="345244"/>
                </a:lnTo>
                <a:lnTo>
                  <a:pt x="4395820" y="0"/>
                </a:lnTo>
                <a:lnTo>
                  <a:pt x="4591822" y="345244"/>
                </a:lnTo>
                <a:lnTo>
                  <a:pt x="4787826" y="0"/>
                </a:lnTo>
                <a:lnTo>
                  <a:pt x="4983828" y="345244"/>
                </a:lnTo>
                <a:lnTo>
                  <a:pt x="5179831" y="0"/>
                </a:lnTo>
                <a:lnTo>
                  <a:pt x="5375833" y="345244"/>
                </a:lnTo>
                <a:lnTo>
                  <a:pt x="5571836" y="0"/>
                </a:lnTo>
                <a:lnTo>
                  <a:pt x="5767839" y="345244"/>
                </a:lnTo>
                <a:lnTo>
                  <a:pt x="5963842" y="0"/>
                </a:lnTo>
                <a:lnTo>
                  <a:pt x="6159844" y="345244"/>
                </a:lnTo>
                <a:lnTo>
                  <a:pt x="6355847" y="0"/>
                </a:lnTo>
                <a:lnTo>
                  <a:pt x="6551849" y="345244"/>
                </a:lnTo>
                <a:lnTo>
                  <a:pt x="6747853" y="0"/>
                </a:lnTo>
                <a:lnTo>
                  <a:pt x="6943855" y="345244"/>
                </a:lnTo>
                <a:lnTo>
                  <a:pt x="7139858" y="0"/>
                </a:lnTo>
                <a:lnTo>
                  <a:pt x="7335860" y="345244"/>
                </a:lnTo>
                <a:lnTo>
                  <a:pt x="7531863" y="0"/>
                </a:lnTo>
                <a:lnTo>
                  <a:pt x="7727866" y="345244"/>
                </a:lnTo>
                <a:lnTo>
                  <a:pt x="7923869" y="0"/>
                </a:lnTo>
                <a:lnTo>
                  <a:pt x="8119872" y="345244"/>
                </a:lnTo>
                <a:lnTo>
                  <a:pt x="8315874" y="0"/>
                </a:lnTo>
                <a:lnTo>
                  <a:pt x="8511876" y="345244"/>
                </a:lnTo>
                <a:lnTo>
                  <a:pt x="8707879" y="0"/>
                </a:lnTo>
                <a:lnTo>
                  <a:pt x="8903881" y="345243"/>
                </a:lnTo>
                <a:lnTo>
                  <a:pt x="9099884" y="0"/>
                </a:lnTo>
                <a:lnTo>
                  <a:pt x="9077166" y="451547"/>
                </a:lnTo>
                <a:lnTo>
                  <a:pt x="9525000" y="492553"/>
                </a:lnTo>
                <a:lnTo>
                  <a:pt x="9187066" y="692794"/>
                </a:lnTo>
                <a:lnTo>
                  <a:pt x="9525000" y="893034"/>
                </a:lnTo>
                <a:lnTo>
                  <a:pt x="9187064" y="1093276"/>
                </a:lnTo>
                <a:lnTo>
                  <a:pt x="9525000" y="1293517"/>
                </a:lnTo>
                <a:lnTo>
                  <a:pt x="9187064" y="1493759"/>
                </a:lnTo>
                <a:lnTo>
                  <a:pt x="9525000" y="1694000"/>
                </a:lnTo>
                <a:lnTo>
                  <a:pt x="9187064" y="1894242"/>
                </a:lnTo>
                <a:lnTo>
                  <a:pt x="9525000" y="2094482"/>
                </a:lnTo>
                <a:lnTo>
                  <a:pt x="9187064" y="2294724"/>
                </a:lnTo>
                <a:lnTo>
                  <a:pt x="9524998" y="2494965"/>
                </a:lnTo>
                <a:lnTo>
                  <a:pt x="9187062" y="2695207"/>
                </a:lnTo>
                <a:lnTo>
                  <a:pt x="9524998" y="2895448"/>
                </a:lnTo>
                <a:lnTo>
                  <a:pt x="9187062" y="3095690"/>
                </a:lnTo>
                <a:lnTo>
                  <a:pt x="9524998" y="3295931"/>
                </a:lnTo>
                <a:lnTo>
                  <a:pt x="9187062" y="3496173"/>
                </a:lnTo>
                <a:lnTo>
                  <a:pt x="9524998" y="3696414"/>
                </a:lnTo>
                <a:lnTo>
                  <a:pt x="9187062" y="3896656"/>
                </a:lnTo>
                <a:lnTo>
                  <a:pt x="9524998" y="4096897"/>
                </a:lnTo>
                <a:lnTo>
                  <a:pt x="9187062" y="4297139"/>
                </a:lnTo>
                <a:lnTo>
                  <a:pt x="9524998" y="4497380"/>
                </a:lnTo>
                <a:lnTo>
                  <a:pt x="9187062" y="4697622"/>
                </a:lnTo>
                <a:lnTo>
                  <a:pt x="9524998" y="4897863"/>
                </a:lnTo>
                <a:lnTo>
                  <a:pt x="9187062" y="5098105"/>
                </a:lnTo>
                <a:lnTo>
                  <a:pt x="9524998" y="5298346"/>
                </a:lnTo>
                <a:lnTo>
                  <a:pt x="9187062" y="5498588"/>
                </a:lnTo>
                <a:lnTo>
                  <a:pt x="9524998" y="5698829"/>
                </a:lnTo>
                <a:lnTo>
                  <a:pt x="9187062" y="5899071"/>
                </a:lnTo>
                <a:lnTo>
                  <a:pt x="9524998" y="6099312"/>
                </a:lnTo>
                <a:lnTo>
                  <a:pt x="9102572" y="6106914"/>
                </a:lnTo>
                <a:lnTo>
                  <a:pt x="9099884" y="6532491"/>
                </a:lnTo>
                <a:lnTo>
                  <a:pt x="8903881" y="6187248"/>
                </a:lnTo>
                <a:lnTo>
                  <a:pt x="8707879" y="6532491"/>
                </a:lnTo>
                <a:lnTo>
                  <a:pt x="8511876" y="6187247"/>
                </a:lnTo>
                <a:lnTo>
                  <a:pt x="8315874" y="6532491"/>
                </a:lnTo>
                <a:lnTo>
                  <a:pt x="8119872" y="6187247"/>
                </a:lnTo>
                <a:lnTo>
                  <a:pt x="7923869" y="6532491"/>
                </a:lnTo>
                <a:lnTo>
                  <a:pt x="7727866" y="6187247"/>
                </a:lnTo>
                <a:lnTo>
                  <a:pt x="7531863" y="6532491"/>
                </a:lnTo>
                <a:lnTo>
                  <a:pt x="7335860" y="6187247"/>
                </a:lnTo>
                <a:lnTo>
                  <a:pt x="7139858" y="6532491"/>
                </a:lnTo>
                <a:lnTo>
                  <a:pt x="6943855" y="6187247"/>
                </a:lnTo>
                <a:lnTo>
                  <a:pt x="6747853" y="6532491"/>
                </a:lnTo>
                <a:lnTo>
                  <a:pt x="6551849" y="6187247"/>
                </a:lnTo>
                <a:lnTo>
                  <a:pt x="6355847" y="6532491"/>
                </a:lnTo>
                <a:lnTo>
                  <a:pt x="6159844" y="6187247"/>
                </a:lnTo>
                <a:lnTo>
                  <a:pt x="5963842" y="6532491"/>
                </a:lnTo>
                <a:lnTo>
                  <a:pt x="5767839" y="6187247"/>
                </a:lnTo>
                <a:lnTo>
                  <a:pt x="5571836" y="6532491"/>
                </a:lnTo>
                <a:lnTo>
                  <a:pt x="5375833" y="6187247"/>
                </a:lnTo>
                <a:lnTo>
                  <a:pt x="5179831" y="6532491"/>
                </a:lnTo>
                <a:lnTo>
                  <a:pt x="4983828" y="6187247"/>
                </a:lnTo>
                <a:lnTo>
                  <a:pt x="4787826" y="6532491"/>
                </a:lnTo>
                <a:lnTo>
                  <a:pt x="4591822" y="6187247"/>
                </a:lnTo>
                <a:lnTo>
                  <a:pt x="4395820" y="6532491"/>
                </a:lnTo>
                <a:lnTo>
                  <a:pt x="4199817" y="6187247"/>
                </a:lnTo>
                <a:lnTo>
                  <a:pt x="4003818" y="6532491"/>
                </a:lnTo>
                <a:lnTo>
                  <a:pt x="3807816" y="6187247"/>
                </a:lnTo>
                <a:lnTo>
                  <a:pt x="3611813" y="6532491"/>
                </a:lnTo>
                <a:lnTo>
                  <a:pt x="3415810" y="6187247"/>
                </a:lnTo>
                <a:lnTo>
                  <a:pt x="3219807" y="6532491"/>
                </a:lnTo>
                <a:lnTo>
                  <a:pt x="3023804" y="6187247"/>
                </a:lnTo>
                <a:lnTo>
                  <a:pt x="2827802" y="6532491"/>
                </a:lnTo>
                <a:lnTo>
                  <a:pt x="2631799" y="6187247"/>
                </a:lnTo>
                <a:lnTo>
                  <a:pt x="2435797" y="6532491"/>
                </a:lnTo>
                <a:lnTo>
                  <a:pt x="2239794" y="6187247"/>
                </a:lnTo>
                <a:lnTo>
                  <a:pt x="2043793" y="6532491"/>
                </a:lnTo>
                <a:lnTo>
                  <a:pt x="1847789" y="6187247"/>
                </a:lnTo>
                <a:lnTo>
                  <a:pt x="1651787" y="6532491"/>
                </a:lnTo>
                <a:lnTo>
                  <a:pt x="1455783" y="6187247"/>
                </a:lnTo>
                <a:lnTo>
                  <a:pt x="1259781" y="6532491"/>
                </a:lnTo>
                <a:lnTo>
                  <a:pt x="1063778" y="6187247"/>
                </a:lnTo>
                <a:lnTo>
                  <a:pt x="867774" y="6532491"/>
                </a:lnTo>
                <a:lnTo>
                  <a:pt x="671771" y="6187247"/>
                </a:lnTo>
                <a:lnTo>
                  <a:pt x="475769" y="6532491"/>
                </a:lnTo>
                <a:cubicBezTo>
                  <a:pt x="474965" y="6393008"/>
                  <a:pt x="474162" y="6253525"/>
                  <a:pt x="473358" y="6114042"/>
                </a:cubicBezTo>
                <a:lnTo>
                  <a:pt x="1" y="6099310"/>
                </a:lnTo>
                <a:lnTo>
                  <a:pt x="337937" y="5899069"/>
                </a:lnTo>
                <a:lnTo>
                  <a:pt x="1" y="5698827"/>
                </a:lnTo>
                <a:lnTo>
                  <a:pt x="337937" y="5498586"/>
                </a:lnTo>
                <a:lnTo>
                  <a:pt x="1" y="5298344"/>
                </a:lnTo>
                <a:lnTo>
                  <a:pt x="337937" y="5098103"/>
                </a:lnTo>
                <a:lnTo>
                  <a:pt x="1" y="4897861"/>
                </a:lnTo>
                <a:lnTo>
                  <a:pt x="337937" y="4697620"/>
                </a:lnTo>
                <a:lnTo>
                  <a:pt x="1" y="4497378"/>
                </a:lnTo>
                <a:lnTo>
                  <a:pt x="337937" y="4297137"/>
                </a:lnTo>
                <a:lnTo>
                  <a:pt x="1" y="4096895"/>
                </a:lnTo>
                <a:lnTo>
                  <a:pt x="337937" y="3896654"/>
                </a:lnTo>
                <a:lnTo>
                  <a:pt x="1" y="3696412"/>
                </a:lnTo>
                <a:lnTo>
                  <a:pt x="337937" y="3496171"/>
                </a:lnTo>
                <a:lnTo>
                  <a:pt x="1" y="3295929"/>
                </a:lnTo>
                <a:lnTo>
                  <a:pt x="337937" y="3095688"/>
                </a:lnTo>
                <a:lnTo>
                  <a:pt x="1" y="2895446"/>
                </a:lnTo>
                <a:lnTo>
                  <a:pt x="337937" y="2695206"/>
                </a:lnTo>
                <a:lnTo>
                  <a:pt x="1" y="2494964"/>
                </a:lnTo>
                <a:lnTo>
                  <a:pt x="337936" y="2294723"/>
                </a:lnTo>
                <a:lnTo>
                  <a:pt x="0" y="2094481"/>
                </a:lnTo>
                <a:lnTo>
                  <a:pt x="337936" y="1894239"/>
                </a:lnTo>
                <a:lnTo>
                  <a:pt x="0" y="1693998"/>
                </a:lnTo>
                <a:lnTo>
                  <a:pt x="337936" y="1493757"/>
                </a:lnTo>
                <a:lnTo>
                  <a:pt x="0" y="1293515"/>
                </a:lnTo>
                <a:lnTo>
                  <a:pt x="337936" y="1093274"/>
                </a:lnTo>
                <a:lnTo>
                  <a:pt x="0" y="893032"/>
                </a:lnTo>
                <a:lnTo>
                  <a:pt x="337934" y="692792"/>
                </a:lnTo>
                <a:lnTo>
                  <a:pt x="0" y="492551"/>
                </a:lnTo>
                <a:lnTo>
                  <a:pt x="473366" y="482515"/>
                </a:lnTo>
                <a:lnTo>
                  <a:pt x="475769" y="0"/>
                </a:lnTo>
                <a:close/>
              </a:path>
            </a:pathLst>
          </a:custGeom>
          <a:noFill/>
          <a:ln w="1270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F3A78C8-202F-4345-9B23-C8D0239CE7B4}"/>
              </a:ext>
            </a:extLst>
          </p:cNvPr>
          <p:cNvSpPr txBox="1"/>
          <p:nvPr/>
        </p:nvSpPr>
        <p:spPr>
          <a:xfrm rot="5400000">
            <a:off x="-349267" y="2495907"/>
            <a:ext cx="7645774" cy="490186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13300" dirty="0">
                <a:effectLst/>
              </a:rPr>
              <a:t>チクチク</a:t>
            </a:r>
            <a:endParaRPr lang="en-US" altLang="ja-JP" sz="13300" dirty="0">
              <a:effectLst/>
            </a:endParaRPr>
          </a:p>
          <a:p>
            <a:pPr algn="l"/>
            <a:r>
              <a:rPr lang="ja-JP" altLang="en-US" sz="13300" dirty="0">
                <a:solidFill>
                  <a:srgbClr val="FFFF00"/>
                </a:solidFill>
                <a:effectLst/>
              </a:rPr>
              <a:t>言葉は</a:t>
            </a:r>
            <a:endParaRPr lang="en-US" altLang="ja-JP" sz="13300" dirty="0">
              <a:solidFill>
                <a:srgbClr val="FFFF00"/>
              </a:solidFill>
              <a:effectLst/>
            </a:endParaRPr>
          </a:p>
          <a:p>
            <a:pPr algn="l"/>
            <a:r>
              <a:rPr lang="ja-JP" altLang="en-US" sz="13300" dirty="0">
                <a:effectLst/>
              </a:rPr>
              <a:t>やめよう</a:t>
            </a:r>
            <a:endParaRPr lang="ja-JP" altLang="en-US" sz="133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72125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A7EB388-6ADA-4627-841A-82303BC18D13}"/>
              </a:ext>
            </a:extLst>
          </p:cNvPr>
          <p:cNvSpPr txBox="1"/>
          <p:nvPr/>
        </p:nvSpPr>
        <p:spPr>
          <a:xfrm>
            <a:off x="694267" y="6107684"/>
            <a:ext cx="5469466" cy="349109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チクチク</a:t>
            </a:r>
            <a:endParaRPr lang="en-US" altLang="ja-JP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言葉は</a:t>
            </a:r>
            <a:endParaRPr lang="en-US" altLang="ja-JP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やめよう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C5038FE-6C6E-49F9-B999-32E33BB234AD}"/>
              </a:ext>
            </a:extLst>
          </p:cNvPr>
          <p:cNvGrpSpPr/>
          <p:nvPr/>
        </p:nvGrpSpPr>
        <p:grpSpPr>
          <a:xfrm>
            <a:off x="391545" y="218494"/>
            <a:ext cx="6198488" cy="5528967"/>
            <a:chOff x="391545" y="218494"/>
            <a:chExt cx="6198488" cy="552896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94D10E6-AEF7-42E9-80A3-FE54D225404F}"/>
                </a:ext>
              </a:extLst>
            </p:cNvPr>
            <p:cNvGrpSpPr/>
            <p:nvPr/>
          </p:nvGrpSpPr>
          <p:grpSpPr>
            <a:xfrm>
              <a:off x="1744851" y="1532620"/>
              <a:ext cx="3368298" cy="4199288"/>
              <a:chOff x="3962804" y="1465452"/>
              <a:chExt cx="1676715" cy="2090376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BB4DBCD5-1124-4E1C-8AB3-2421A6E8C502}"/>
                  </a:ext>
                </a:extLst>
              </p:cNvPr>
              <p:cNvGrpSpPr/>
              <p:nvPr/>
            </p:nvGrpSpPr>
            <p:grpSpPr>
              <a:xfrm>
                <a:off x="3962804" y="1465452"/>
                <a:ext cx="1676715" cy="2090376"/>
                <a:chOff x="7353885" y="3458737"/>
                <a:chExt cx="2029291" cy="2529936"/>
              </a:xfrm>
            </p:grpSpPr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80E9F6BB-400E-4606-AADD-29D02D749E40}"/>
                    </a:ext>
                  </a:extLst>
                </p:cNvPr>
                <p:cNvSpPr/>
                <p:nvPr/>
              </p:nvSpPr>
              <p:spPr bwMode="auto">
                <a:xfrm>
                  <a:off x="7413470" y="3458737"/>
                  <a:ext cx="1901218" cy="183716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" name="グループ化 11">
                  <a:extLst>
                    <a:ext uri="{FF2B5EF4-FFF2-40B4-BE49-F238E27FC236}">
                      <a16:creationId xmlns:a16="http://schemas.microsoft.com/office/drawing/2014/main" id="{EA7EB556-82B7-458F-B83C-CD7CA3E9945E}"/>
                    </a:ext>
                  </a:extLst>
                </p:cNvPr>
                <p:cNvGrpSpPr/>
                <p:nvPr/>
              </p:nvGrpSpPr>
              <p:grpSpPr>
                <a:xfrm>
                  <a:off x="7791664" y="5219177"/>
                  <a:ext cx="1135289" cy="769496"/>
                  <a:chOff x="7643555" y="5229200"/>
                  <a:chExt cx="1431508" cy="970273"/>
                </a:xfrm>
              </p:grpSpPr>
              <p:sp>
                <p:nvSpPr>
                  <p:cNvPr id="24" name="台形 23">
                    <a:extLst>
                      <a:ext uri="{FF2B5EF4-FFF2-40B4-BE49-F238E27FC236}">
                        <a16:creationId xmlns:a16="http://schemas.microsoft.com/office/drawing/2014/main" id="{2697672B-91CA-4584-8AFD-729F6AB143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099051" y="5229200"/>
                    <a:ext cx="520514" cy="353196"/>
                  </a:xfrm>
                  <a:prstGeom prst="trapezoid">
                    <a:avLst>
                      <a:gd name="adj" fmla="val 16791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 163">
                    <a:extLst>
                      <a:ext uri="{FF2B5EF4-FFF2-40B4-BE49-F238E27FC236}">
                        <a16:creationId xmlns:a16="http://schemas.microsoft.com/office/drawing/2014/main" id="{735A85DC-B2CA-4F8B-B550-FEA98EBDA5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43555" y="5482815"/>
                    <a:ext cx="1431508" cy="716658"/>
                  </a:xfrm>
                  <a:custGeom>
                    <a:avLst/>
                    <a:gdLst>
                      <a:gd name="connsiteX0" fmla="*/ 292167 w 1427996"/>
                      <a:gd name="connsiteY0" fmla="*/ 0 h 716658"/>
                      <a:gd name="connsiteX1" fmla="*/ 474723 w 1427996"/>
                      <a:gd name="connsiteY1" fmla="*/ 0 h 716658"/>
                      <a:gd name="connsiteX2" fmla="*/ 529969 w 1427996"/>
                      <a:gd name="connsiteY2" fmla="*/ 44488 h 716658"/>
                      <a:gd name="connsiteX3" fmla="*/ 713998 w 1427996"/>
                      <a:gd name="connsiteY3" fmla="*/ 85874 h 716658"/>
                      <a:gd name="connsiteX4" fmla="*/ 898028 w 1427996"/>
                      <a:gd name="connsiteY4" fmla="*/ 44488 h 716658"/>
                      <a:gd name="connsiteX5" fmla="*/ 953273 w 1427996"/>
                      <a:gd name="connsiteY5" fmla="*/ 0 h 716658"/>
                      <a:gd name="connsiteX6" fmla="*/ 1135829 w 1427996"/>
                      <a:gd name="connsiteY6" fmla="*/ 0 h 716658"/>
                      <a:gd name="connsiteX7" fmla="*/ 1427996 w 1427996"/>
                      <a:gd name="connsiteY7" fmla="*/ 292167 h 716658"/>
                      <a:gd name="connsiteX8" fmla="*/ 1427996 w 1427996"/>
                      <a:gd name="connsiteY8" fmla="*/ 716658 h 716658"/>
                      <a:gd name="connsiteX9" fmla="*/ 0 w 1427996"/>
                      <a:gd name="connsiteY9" fmla="*/ 716658 h 716658"/>
                      <a:gd name="connsiteX10" fmla="*/ 0 w 1427996"/>
                      <a:gd name="connsiteY10" fmla="*/ 292167 h 716658"/>
                      <a:gd name="connsiteX11" fmla="*/ 292167 w 1427996"/>
                      <a:gd name="connsiteY11" fmla="*/ 0 h 716658"/>
                      <a:gd name="connsiteX0" fmla="*/ 292167 w 1427996"/>
                      <a:gd name="connsiteY0" fmla="*/ 0 h 716658"/>
                      <a:gd name="connsiteX1" fmla="*/ 474723 w 1427996"/>
                      <a:gd name="connsiteY1" fmla="*/ 0 h 716658"/>
                      <a:gd name="connsiteX2" fmla="*/ 529969 w 1427996"/>
                      <a:gd name="connsiteY2" fmla="*/ 44488 h 716658"/>
                      <a:gd name="connsiteX3" fmla="*/ 715903 w 1427996"/>
                      <a:gd name="connsiteY3" fmla="*/ 72539 h 716658"/>
                      <a:gd name="connsiteX4" fmla="*/ 898028 w 1427996"/>
                      <a:gd name="connsiteY4" fmla="*/ 44488 h 716658"/>
                      <a:gd name="connsiteX5" fmla="*/ 953273 w 1427996"/>
                      <a:gd name="connsiteY5" fmla="*/ 0 h 716658"/>
                      <a:gd name="connsiteX6" fmla="*/ 1135829 w 1427996"/>
                      <a:gd name="connsiteY6" fmla="*/ 0 h 716658"/>
                      <a:gd name="connsiteX7" fmla="*/ 1427996 w 1427996"/>
                      <a:gd name="connsiteY7" fmla="*/ 292167 h 716658"/>
                      <a:gd name="connsiteX8" fmla="*/ 1427996 w 1427996"/>
                      <a:gd name="connsiteY8" fmla="*/ 716658 h 716658"/>
                      <a:gd name="connsiteX9" fmla="*/ 0 w 1427996"/>
                      <a:gd name="connsiteY9" fmla="*/ 716658 h 716658"/>
                      <a:gd name="connsiteX10" fmla="*/ 0 w 1427996"/>
                      <a:gd name="connsiteY10" fmla="*/ 292167 h 716658"/>
                      <a:gd name="connsiteX11" fmla="*/ 292167 w 1427996"/>
                      <a:gd name="connsiteY11" fmla="*/ 0 h 7166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27996" h="716658">
                        <a:moveTo>
                          <a:pt x="292167" y="0"/>
                        </a:moveTo>
                        <a:lnTo>
                          <a:pt x="474723" y="0"/>
                        </a:lnTo>
                        <a:lnTo>
                          <a:pt x="529969" y="44488"/>
                        </a:lnTo>
                        <a:cubicBezTo>
                          <a:pt x="577066" y="70059"/>
                          <a:pt x="644035" y="72539"/>
                          <a:pt x="715903" y="72539"/>
                        </a:cubicBezTo>
                        <a:cubicBezTo>
                          <a:pt x="787771" y="72539"/>
                          <a:pt x="850931" y="70059"/>
                          <a:pt x="898028" y="44488"/>
                        </a:cubicBezTo>
                        <a:lnTo>
                          <a:pt x="953273" y="0"/>
                        </a:lnTo>
                        <a:lnTo>
                          <a:pt x="1135829" y="0"/>
                        </a:lnTo>
                        <a:cubicBezTo>
                          <a:pt x="1297188" y="0"/>
                          <a:pt x="1427996" y="130808"/>
                          <a:pt x="1427996" y="292167"/>
                        </a:cubicBezTo>
                        <a:lnTo>
                          <a:pt x="1427996" y="716658"/>
                        </a:lnTo>
                        <a:lnTo>
                          <a:pt x="0" y="716658"/>
                        </a:lnTo>
                        <a:lnTo>
                          <a:pt x="0" y="292167"/>
                        </a:lnTo>
                        <a:cubicBezTo>
                          <a:pt x="0" y="130808"/>
                          <a:pt x="130808" y="0"/>
                          <a:pt x="292167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3C0CC455-2FC5-45D2-A676-CB7E579C4E1E}"/>
                      </a:ext>
                    </a:extLst>
                  </p:cNvPr>
                  <p:cNvGrpSpPr/>
                  <p:nvPr/>
                </p:nvGrpSpPr>
                <p:grpSpPr>
                  <a:xfrm>
                    <a:off x="7955617" y="5418726"/>
                    <a:ext cx="807384" cy="307114"/>
                    <a:chOff x="7923330" y="5393148"/>
                    <a:chExt cx="898671" cy="393455"/>
                  </a:xfrm>
                  <a:solidFill>
                    <a:schemeClr val="accent5">
                      <a:lumMod val="75000"/>
                    </a:schemeClr>
                  </a:solidFill>
                </p:grpSpPr>
                <p:sp>
                  <p:nvSpPr>
                    <p:cNvPr id="27" name="直角三角形 3">
                      <a:extLst>
                        <a:ext uri="{FF2B5EF4-FFF2-40B4-BE49-F238E27FC236}">
                          <a16:creationId xmlns:a16="http://schemas.microsoft.com/office/drawing/2014/main" id="{51C89512-7393-49D2-997C-F6CFACCF2C9A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951270" y="5365208"/>
                      <a:ext cx="393455" cy="449335"/>
                    </a:xfrm>
                    <a:custGeom>
                      <a:avLst/>
                      <a:gdLst>
                        <a:gd name="connsiteX0" fmla="*/ 0 w 495055"/>
                        <a:gd name="connsiteY0" fmla="*/ 495055 h 495055"/>
                        <a:gd name="connsiteX1" fmla="*/ 0 w 495055"/>
                        <a:gd name="connsiteY1" fmla="*/ 0 h 495055"/>
                        <a:gd name="connsiteX2" fmla="*/ 495055 w 495055"/>
                        <a:gd name="connsiteY2" fmla="*/ 495055 h 495055"/>
                        <a:gd name="connsiteX3" fmla="*/ 0 w 495055"/>
                        <a:gd name="connsiteY3" fmla="*/ 495055 h 495055"/>
                        <a:gd name="connsiteX0" fmla="*/ 0 w 495055"/>
                        <a:gd name="connsiteY0" fmla="*/ 449335 h 449335"/>
                        <a:gd name="connsiteX1" fmla="*/ 162560 w 495055"/>
                        <a:gd name="connsiteY1" fmla="*/ 0 h 449335"/>
                        <a:gd name="connsiteX2" fmla="*/ 495055 w 495055"/>
                        <a:gd name="connsiteY2" fmla="*/ 449335 h 449335"/>
                        <a:gd name="connsiteX3" fmla="*/ 0 w 495055"/>
                        <a:gd name="connsiteY3" fmla="*/ 449335 h 449335"/>
                        <a:gd name="connsiteX0" fmla="*/ 0 w 403615"/>
                        <a:gd name="connsiteY0" fmla="*/ 449335 h 525535"/>
                        <a:gd name="connsiteX1" fmla="*/ 162560 w 403615"/>
                        <a:gd name="connsiteY1" fmla="*/ 0 h 525535"/>
                        <a:gd name="connsiteX2" fmla="*/ 403615 w 403615"/>
                        <a:gd name="connsiteY2" fmla="*/ 525535 h 525535"/>
                        <a:gd name="connsiteX3" fmla="*/ 0 w 403615"/>
                        <a:gd name="connsiteY3" fmla="*/ 449335 h 525535"/>
                        <a:gd name="connsiteX0" fmla="*/ 0 w 403615"/>
                        <a:gd name="connsiteY0" fmla="*/ 413775 h 489975"/>
                        <a:gd name="connsiteX1" fmla="*/ 177800 w 403615"/>
                        <a:gd name="connsiteY1" fmla="*/ 0 h 489975"/>
                        <a:gd name="connsiteX2" fmla="*/ 403615 w 403615"/>
                        <a:gd name="connsiteY2" fmla="*/ 489975 h 489975"/>
                        <a:gd name="connsiteX3" fmla="*/ 0 w 403615"/>
                        <a:gd name="connsiteY3" fmla="*/ 413775 h 489975"/>
                        <a:gd name="connsiteX0" fmla="*/ 0 w 393455"/>
                        <a:gd name="connsiteY0" fmla="*/ 413775 h 449335"/>
                        <a:gd name="connsiteX1" fmla="*/ 177800 w 393455"/>
                        <a:gd name="connsiteY1" fmla="*/ 0 h 449335"/>
                        <a:gd name="connsiteX2" fmla="*/ 393455 w 393455"/>
                        <a:gd name="connsiteY2" fmla="*/ 449335 h 449335"/>
                        <a:gd name="connsiteX3" fmla="*/ 0 w 393455"/>
                        <a:gd name="connsiteY3" fmla="*/ 413775 h 4493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93455" h="449335">
                          <a:moveTo>
                            <a:pt x="0" y="413775"/>
                          </a:moveTo>
                          <a:lnTo>
                            <a:pt x="177800" y="0"/>
                          </a:lnTo>
                          <a:lnTo>
                            <a:pt x="393455" y="449335"/>
                          </a:lnTo>
                          <a:lnTo>
                            <a:pt x="0" y="413775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" name="直角三角形 3">
                      <a:extLst>
                        <a:ext uri="{FF2B5EF4-FFF2-40B4-BE49-F238E27FC236}">
                          <a16:creationId xmlns:a16="http://schemas.microsoft.com/office/drawing/2014/main" id="{1618E66A-C20D-42C2-9DE0-9B0564446630}"/>
                        </a:ext>
                      </a:extLst>
                    </p:cNvPr>
                    <p:cNvSpPr/>
                    <p:nvPr/>
                  </p:nvSpPr>
                  <p:spPr bwMode="auto">
                    <a:xfrm rot="16200000" flipH="1">
                      <a:off x="8400606" y="5365208"/>
                      <a:ext cx="393455" cy="449335"/>
                    </a:xfrm>
                    <a:custGeom>
                      <a:avLst/>
                      <a:gdLst>
                        <a:gd name="connsiteX0" fmla="*/ 0 w 495055"/>
                        <a:gd name="connsiteY0" fmla="*/ 495055 h 495055"/>
                        <a:gd name="connsiteX1" fmla="*/ 0 w 495055"/>
                        <a:gd name="connsiteY1" fmla="*/ 0 h 495055"/>
                        <a:gd name="connsiteX2" fmla="*/ 495055 w 495055"/>
                        <a:gd name="connsiteY2" fmla="*/ 495055 h 495055"/>
                        <a:gd name="connsiteX3" fmla="*/ 0 w 495055"/>
                        <a:gd name="connsiteY3" fmla="*/ 495055 h 495055"/>
                        <a:gd name="connsiteX0" fmla="*/ 0 w 495055"/>
                        <a:gd name="connsiteY0" fmla="*/ 449335 h 449335"/>
                        <a:gd name="connsiteX1" fmla="*/ 162560 w 495055"/>
                        <a:gd name="connsiteY1" fmla="*/ 0 h 449335"/>
                        <a:gd name="connsiteX2" fmla="*/ 495055 w 495055"/>
                        <a:gd name="connsiteY2" fmla="*/ 449335 h 449335"/>
                        <a:gd name="connsiteX3" fmla="*/ 0 w 495055"/>
                        <a:gd name="connsiteY3" fmla="*/ 449335 h 449335"/>
                        <a:gd name="connsiteX0" fmla="*/ 0 w 403615"/>
                        <a:gd name="connsiteY0" fmla="*/ 449335 h 525535"/>
                        <a:gd name="connsiteX1" fmla="*/ 162560 w 403615"/>
                        <a:gd name="connsiteY1" fmla="*/ 0 h 525535"/>
                        <a:gd name="connsiteX2" fmla="*/ 403615 w 403615"/>
                        <a:gd name="connsiteY2" fmla="*/ 525535 h 525535"/>
                        <a:gd name="connsiteX3" fmla="*/ 0 w 403615"/>
                        <a:gd name="connsiteY3" fmla="*/ 449335 h 525535"/>
                        <a:gd name="connsiteX0" fmla="*/ 0 w 403615"/>
                        <a:gd name="connsiteY0" fmla="*/ 413775 h 489975"/>
                        <a:gd name="connsiteX1" fmla="*/ 177800 w 403615"/>
                        <a:gd name="connsiteY1" fmla="*/ 0 h 489975"/>
                        <a:gd name="connsiteX2" fmla="*/ 403615 w 403615"/>
                        <a:gd name="connsiteY2" fmla="*/ 489975 h 489975"/>
                        <a:gd name="connsiteX3" fmla="*/ 0 w 403615"/>
                        <a:gd name="connsiteY3" fmla="*/ 413775 h 489975"/>
                        <a:gd name="connsiteX0" fmla="*/ 0 w 393455"/>
                        <a:gd name="connsiteY0" fmla="*/ 413775 h 449335"/>
                        <a:gd name="connsiteX1" fmla="*/ 177800 w 393455"/>
                        <a:gd name="connsiteY1" fmla="*/ 0 h 449335"/>
                        <a:gd name="connsiteX2" fmla="*/ 393455 w 393455"/>
                        <a:gd name="connsiteY2" fmla="*/ 449335 h 449335"/>
                        <a:gd name="connsiteX3" fmla="*/ 0 w 393455"/>
                        <a:gd name="connsiteY3" fmla="*/ 413775 h 4493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93455" h="449335">
                          <a:moveTo>
                            <a:pt x="0" y="413775"/>
                          </a:moveTo>
                          <a:lnTo>
                            <a:pt x="177800" y="0"/>
                          </a:lnTo>
                          <a:lnTo>
                            <a:pt x="393455" y="449335"/>
                          </a:lnTo>
                          <a:lnTo>
                            <a:pt x="0" y="413775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E9972E4D-2972-403C-9A4F-31F89D154F92}"/>
                    </a:ext>
                  </a:extLst>
                </p:cNvPr>
                <p:cNvSpPr/>
                <p:nvPr/>
              </p:nvSpPr>
              <p:spPr bwMode="auto">
                <a:xfrm rot="20700000">
                  <a:off x="7353885" y="4359989"/>
                  <a:ext cx="428752" cy="543041"/>
                </a:xfrm>
                <a:prstGeom prst="ellipse">
                  <a:avLst/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5D9FA9A0-7C91-41C5-991B-BB2716D0A3FA}"/>
                    </a:ext>
                  </a:extLst>
                </p:cNvPr>
                <p:cNvSpPr/>
                <p:nvPr/>
              </p:nvSpPr>
              <p:spPr bwMode="auto">
                <a:xfrm rot="20700000">
                  <a:off x="7440410" y="4469578"/>
                  <a:ext cx="255702" cy="323860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FDF8F8CE-A5D1-4EA0-BE1E-A39D7B302A3D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8954424" y="4359988"/>
                  <a:ext cx="428752" cy="543041"/>
                </a:xfrm>
                <a:prstGeom prst="ellipse">
                  <a:avLst/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54F2BC80-4046-4097-AADA-92E03D2748AD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9040948" y="4469577"/>
                  <a:ext cx="255702" cy="323860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A228FEEE-FC7E-4EC9-9FE8-E5CC2DAB51D1}"/>
                    </a:ext>
                  </a:extLst>
                </p:cNvPr>
                <p:cNvSpPr/>
                <p:nvPr/>
              </p:nvSpPr>
              <p:spPr bwMode="auto">
                <a:xfrm>
                  <a:off x="7535379" y="3671351"/>
                  <a:ext cx="1647859" cy="1647859"/>
                </a:xfrm>
                <a:prstGeom prst="ellipse">
                  <a:avLst/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角丸四角形 156">
                  <a:extLst>
                    <a:ext uri="{FF2B5EF4-FFF2-40B4-BE49-F238E27FC236}">
                      <a16:creationId xmlns:a16="http://schemas.microsoft.com/office/drawing/2014/main" id="{1129EF47-4D9E-408E-BE34-A3BDEBC88A64}"/>
                    </a:ext>
                  </a:extLst>
                </p:cNvPr>
                <p:cNvSpPr/>
                <p:nvPr/>
              </p:nvSpPr>
              <p:spPr bwMode="auto">
                <a:xfrm>
                  <a:off x="7863793" y="4322386"/>
                  <a:ext cx="158391" cy="32496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角丸四角形 157">
                  <a:extLst>
                    <a:ext uri="{FF2B5EF4-FFF2-40B4-BE49-F238E27FC236}">
                      <a16:creationId xmlns:a16="http://schemas.microsoft.com/office/drawing/2014/main" id="{C6E2F560-0CFA-498A-A1C2-87E861FA2EEE}"/>
                    </a:ext>
                  </a:extLst>
                </p:cNvPr>
                <p:cNvSpPr/>
                <p:nvPr/>
              </p:nvSpPr>
              <p:spPr bwMode="auto">
                <a:xfrm>
                  <a:off x="8686243" y="4322386"/>
                  <a:ext cx="158391" cy="32496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月 19">
                  <a:extLst>
                    <a:ext uri="{FF2B5EF4-FFF2-40B4-BE49-F238E27FC236}">
                      <a16:creationId xmlns:a16="http://schemas.microsoft.com/office/drawing/2014/main" id="{A4F1F238-1777-4DDA-967F-A38908B76806}"/>
                    </a:ext>
                  </a:extLst>
                </p:cNvPr>
                <p:cNvSpPr/>
                <p:nvPr/>
              </p:nvSpPr>
              <p:spPr bwMode="auto">
                <a:xfrm rot="15300000">
                  <a:off x="7910724" y="4027758"/>
                  <a:ext cx="64527" cy="340471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0C876C34-F375-42CC-84FE-A68FF7C15E7F}"/>
                    </a:ext>
                  </a:extLst>
                </p:cNvPr>
                <p:cNvSpPr/>
                <p:nvPr/>
              </p:nvSpPr>
              <p:spPr bwMode="auto">
                <a:xfrm rot="17100000">
                  <a:off x="8727380" y="4027759"/>
                  <a:ext cx="64530" cy="340471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ひし形 16">
                  <a:extLst>
                    <a:ext uri="{FF2B5EF4-FFF2-40B4-BE49-F238E27FC236}">
                      <a16:creationId xmlns:a16="http://schemas.microsoft.com/office/drawing/2014/main" id="{BAEE7B01-55CA-4B51-B32F-3B82A0E63F72}"/>
                    </a:ext>
                  </a:extLst>
                </p:cNvPr>
                <p:cNvSpPr/>
                <p:nvPr/>
              </p:nvSpPr>
              <p:spPr bwMode="auto">
                <a:xfrm>
                  <a:off x="8242750" y="4805751"/>
                  <a:ext cx="223070" cy="78673"/>
                </a:xfrm>
                <a:custGeom>
                  <a:avLst/>
                  <a:gdLst>
                    <a:gd name="connsiteX0" fmla="*/ 0 w 270030"/>
                    <a:gd name="connsiteY0" fmla="*/ 45005 h 90010"/>
                    <a:gd name="connsiteX1" fmla="*/ 135015 w 270030"/>
                    <a:gd name="connsiteY1" fmla="*/ 0 h 90010"/>
                    <a:gd name="connsiteX2" fmla="*/ 270030 w 270030"/>
                    <a:gd name="connsiteY2" fmla="*/ 45005 h 90010"/>
                    <a:gd name="connsiteX3" fmla="*/ 135015 w 270030"/>
                    <a:gd name="connsiteY3" fmla="*/ 90010 h 90010"/>
                    <a:gd name="connsiteX4" fmla="*/ 0 w 270030"/>
                    <a:gd name="connsiteY4" fmla="*/ 45005 h 90010"/>
                    <a:gd name="connsiteX0" fmla="*/ 0 w 270030"/>
                    <a:gd name="connsiteY0" fmla="*/ 45005 h 90011"/>
                    <a:gd name="connsiteX1" fmla="*/ 135015 w 270030"/>
                    <a:gd name="connsiteY1" fmla="*/ 0 h 90011"/>
                    <a:gd name="connsiteX2" fmla="*/ 270030 w 270030"/>
                    <a:gd name="connsiteY2" fmla="*/ 45005 h 90011"/>
                    <a:gd name="connsiteX3" fmla="*/ 135015 w 270030"/>
                    <a:gd name="connsiteY3" fmla="*/ 90010 h 90011"/>
                    <a:gd name="connsiteX4" fmla="*/ 0 w 270030"/>
                    <a:gd name="connsiteY4" fmla="*/ 45005 h 90011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030" h="90014">
                      <a:moveTo>
                        <a:pt x="0" y="45005"/>
                      </a:moveTo>
                      <a:lnTo>
                        <a:pt x="135015" y="0"/>
                      </a:lnTo>
                      <a:lnTo>
                        <a:pt x="270030" y="45005"/>
                      </a:lnTo>
                      <a:cubicBezTo>
                        <a:pt x="228100" y="86163"/>
                        <a:pt x="220660" y="89772"/>
                        <a:pt x="135015" y="90010"/>
                      </a:cubicBezTo>
                      <a:cubicBezTo>
                        <a:pt x="49370" y="90248"/>
                        <a:pt x="45005" y="80350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59B1CB53-34EA-440E-A6E0-078B4F3F9B72}"/>
                    </a:ext>
                  </a:extLst>
                </p:cNvPr>
                <p:cNvSpPr/>
                <p:nvPr/>
              </p:nvSpPr>
              <p:spPr bwMode="auto">
                <a:xfrm rot="5400000">
                  <a:off x="8327667" y="4867228"/>
                  <a:ext cx="78673" cy="47838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3FCE1CF6-CB4D-4363-BC07-795062F87102}"/>
                  </a:ext>
                </a:extLst>
              </p:cNvPr>
              <p:cNvSpPr/>
              <p:nvPr/>
            </p:nvSpPr>
            <p:spPr bwMode="auto">
              <a:xfrm>
                <a:off x="4167189" y="1529951"/>
                <a:ext cx="1267950" cy="460532"/>
              </a:xfrm>
              <a:custGeom>
                <a:avLst/>
                <a:gdLst>
                  <a:gd name="connsiteX0" fmla="*/ 633975 w 1267950"/>
                  <a:gd name="connsiteY0" fmla="*/ 0 h 460532"/>
                  <a:gd name="connsiteX1" fmla="*/ 1252198 w 1267950"/>
                  <a:gd name="connsiteY1" fmla="*/ 409786 h 460532"/>
                  <a:gd name="connsiteX2" fmla="*/ 1267950 w 1267950"/>
                  <a:gd name="connsiteY2" fmla="*/ 460532 h 460532"/>
                  <a:gd name="connsiteX3" fmla="*/ 1244415 w 1267950"/>
                  <a:gd name="connsiteY3" fmla="*/ 448600 h 460532"/>
                  <a:gd name="connsiteX4" fmla="*/ 1148618 w 1267950"/>
                  <a:gd name="connsiteY4" fmla="*/ 414762 h 460532"/>
                  <a:gd name="connsiteX5" fmla="*/ 1121682 w 1267950"/>
                  <a:gd name="connsiteY5" fmla="*/ 314200 h 460532"/>
                  <a:gd name="connsiteX6" fmla="*/ 1077171 w 1267950"/>
                  <a:gd name="connsiteY6" fmla="*/ 392875 h 460532"/>
                  <a:gd name="connsiteX7" fmla="*/ 958646 w 1267950"/>
                  <a:gd name="connsiteY7" fmla="*/ 364176 h 460532"/>
                  <a:gd name="connsiteX8" fmla="*/ 936915 w 1267950"/>
                  <a:gd name="connsiteY8" fmla="*/ 361099 h 460532"/>
                  <a:gd name="connsiteX9" fmla="*/ 906283 w 1267950"/>
                  <a:gd name="connsiteY9" fmla="*/ 246738 h 460532"/>
                  <a:gd name="connsiteX10" fmla="*/ 848654 w 1267950"/>
                  <a:gd name="connsiteY10" fmla="*/ 348598 h 460532"/>
                  <a:gd name="connsiteX11" fmla="*/ 800247 w 1267950"/>
                  <a:gd name="connsiteY11" fmla="*/ 341742 h 460532"/>
                  <a:gd name="connsiteX12" fmla="*/ 688614 w 1267950"/>
                  <a:gd name="connsiteY12" fmla="*/ 336552 h 460532"/>
                  <a:gd name="connsiteX13" fmla="*/ 638357 w 1267950"/>
                  <a:gd name="connsiteY13" fmla="*/ 213692 h 460532"/>
                  <a:gd name="connsiteX14" fmla="*/ 588270 w 1267950"/>
                  <a:gd name="connsiteY14" fmla="*/ 336137 h 460532"/>
                  <a:gd name="connsiteX15" fmla="*/ 467703 w 1267950"/>
                  <a:gd name="connsiteY15" fmla="*/ 341742 h 460532"/>
                  <a:gd name="connsiteX16" fmla="*/ 432304 w 1267950"/>
                  <a:gd name="connsiteY16" fmla="*/ 346756 h 460532"/>
                  <a:gd name="connsiteX17" fmla="*/ 375717 w 1267950"/>
                  <a:gd name="connsiteY17" fmla="*/ 246738 h 460532"/>
                  <a:gd name="connsiteX18" fmla="*/ 345639 w 1267950"/>
                  <a:gd name="connsiteY18" fmla="*/ 359030 h 460532"/>
                  <a:gd name="connsiteX19" fmla="*/ 309304 w 1267950"/>
                  <a:gd name="connsiteY19" fmla="*/ 364176 h 460532"/>
                  <a:gd name="connsiteX20" fmla="*/ 188680 w 1267950"/>
                  <a:gd name="connsiteY20" fmla="*/ 393383 h 460532"/>
                  <a:gd name="connsiteX21" fmla="*/ 146576 w 1267950"/>
                  <a:gd name="connsiteY21" fmla="*/ 318963 h 460532"/>
                  <a:gd name="connsiteX22" fmla="*/ 121081 w 1267950"/>
                  <a:gd name="connsiteY22" fmla="*/ 414144 h 460532"/>
                  <a:gd name="connsiteX23" fmla="*/ 23534 w 1267950"/>
                  <a:gd name="connsiteY23" fmla="*/ 448600 h 460532"/>
                  <a:gd name="connsiteX24" fmla="*/ 0 w 1267950"/>
                  <a:gd name="connsiteY24" fmla="*/ 460532 h 460532"/>
                  <a:gd name="connsiteX25" fmla="*/ 15753 w 1267950"/>
                  <a:gd name="connsiteY25" fmla="*/ 409786 h 460532"/>
                  <a:gd name="connsiteX26" fmla="*/ 633975 w 1267950"/>
                  <a:gd name="connsiteY26" fmla="*/ 0 h 460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67950" h="460532">
                    <a:moveTo>
                      <a:pt x="633975" y="0"/>
                    </a:moveTo>
                    <a:cubicBezTo>
                      <a:pt x="911891" y="0"/>
                      <a:pt x="1150342" y="168972"/>
                      <a:pt x="1252198" y="409786"/>
                    </a:cubicBezTo>
                    <a:lnTo>
                      <a:pt x="1267950" y="460532"/>
                    </a:lnTo>
                    <a:lnTo>
                      <a:pt x="1244415" y="448600"/>
                    </a:lnTo>
                    <a:lnTo>
                      <a:pt x="1148618" y="414762"/>
                    </a:lnTo>
                    <a:lnTo>
                      <a:pt x="1121682" y="314200"/>
                    </a:lnTo>
                    <a:lnTo>
                      <a:pt x="1077171" y="392875"/>
                    </a:lnTo>
                    <a:lnTo>
                      <a:pt x="958646" y="364176"/>
                    </a:lnTo>
                    <a:lnTo>
                      <a:pt x="936915" y="361099"/>
                    </a:lnTo>
                    <a:lnTo>
                      <a:pt x="906283" y="246738"/>
                    </a:lnTo>
                    <a:lnTo>
                      <a:pt x="848654" y="348598"/>
                    </a:lnTo>
                    <a:lnTo>
                      <a:pt x="800247" y="341742"/>
                    </a:lnTo>
                    <a:lnTo>
                      <a:pt x="688614" y="336552"/>
                    </a:lnTo>
                    <a:lnTo>
                      <a:pt x="638357" y="213692"/>
                    </a:lnTo>
                    <a:lnTo>
                      <a:pt x="588270" y="336137"/>
                    </a:lnTo>
                    <a:lnTo>
                      <a:pt x="467703" y="341742"/>
                    </a:lnTo>
                    <a:lnTo>
                      <a:pt x="432304" y="346756"/>
                    </a:lnTo>
                    <a:lnTo>
                      <a:pt x="375717" y="246738"/>
                    </a:lnTo>
                    <a:lnTo>
                      <a:pt x="345639" y="359030"/>
                    </a:lnTo>
                    <a:lnTo>
                      <a:pt x="309304" y="364176"/>
                    </a:lnTo>
                    <a:lnTo>
                      <a:pt x="188680" y="393383"/>
                    </a:lnTo>
                    <a:lnTo>
                      <a:pt x="146576" y="318963"/>
                    </a:lnTo>
                    <a:lnTo>
                      <a:pt x="121081" y="414144"/>
                    </a:lnTo>
                    <a:lnTo>
                      <a:pt x="23534" y="448600"/>
                    </a:lnTo>
                    <a:lnTo>
                      <a:pt x="0" y="460532"/>
                    </a:lnTo>
                    <a:lnTo>
                      <a:pt x="15753" y="409786"/>
                    </a:lnTo>
                    <a:cubicBezTo>
                      <a:pt x="117608" y="168972"/>
                      <a:pt x="356059" y="0"/>
                      <a:pt x="63397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楕円 2">
                <a:extLst>
                  <a:ext uri="{FF2B5EF4-FFF2-40B4-BE49-F238E27FC236}">
                    <a16:creationId xmlns:a16="http://schemas.microsoft.com/office/drawing/2014/main" id="{92B50384-80B9-421F-9C60-76B48A46CABB}"/>
                  </a:ext>
                </a:extLst>
              </p:cNvPr>
              <p:cNvSpPr/>
              <p:nvPr/>
            </p:nvSpPr>
            <p:spPr bwMode="auto">
              <a:xfrm>
                <a:off x="5076825" y="2490916"/>
                <a:ext cx="98808" cy="142654"/>
              </a:xfrm>
              <a:custGeom>
                <a:avLst/>
                <a:gdLst>
                  <a:gd name="connsiteX0" fmla="*/ 0 w 1270701"/>
                  <a:gd name="connsiteY0" fmla="*/ 635351 h 1270701"/>
                  <a:gd name="connsiteX1" fmla="*/ 635351 w 1270701"/>
                  <a:gd name="connsiteY1" fmla="*/ 0 h 1270701"/>
                  <a:gd name="connsiteX2" fmla="*/ 1270702 w 1270701"/>
                  <a:gd name="connsiteY2" fmla="*/ 635351 h 1270701"/>
                  <a:gd name="connsiteX3" fmla="*/ 635351 w 1270701"/>
                  <a:gd name="connsiteY3" fmla="*/ 1270702 h 1270701"/>
                  <a:gd name="connsiteX4" fmla="*/ 0 w 1270701"/>
                  <a:gd name="connsiteY4" fmla="*/ 635351 h 1270701"/>
                  <a:gd name="connsiteX0" fmla="*/ 0 w 1270702"/>
                  <a:gd name="connsiteY0" fmla="*/ 635351 h 1270702"/>
                  <a:gd name="connsiteX1" fmla="*/ 635351 w 1270702"/>
                  <a:gd name="connsiteY1" fmla="*/ 0 h 1270702"/>
                  <a:gd name="connsiteX2" fmla="*/ 1270702 w 1270702"/>
                  <a:gd name="connsiteY2" fmla="*/ 635351 h 1270702"/>
                  <a:gd name="connsiteX3" fmla="*/ 635351 w 1270702"/>
                  <a:gd name="connsiteY3" fmla="*/ 1270702 h 1270702"/>
                  <a:gd name="connsiteX4" fmla="*/ 0 w 1270702"/>
                  <a:gd name="connsiteY4" fmla="*/ 635351 h 1270702"/>
                  <a:gd name="connsiteX0" fmla="*/ 0 w 1270702"/>
                  <a:gd name="connsiteY0" fmla="*/ 635351 h 1270702"/>
                  <a:gd name="connsiteX1" fmla="*/ 635351 w 1270702"/>
                  <a:gd name="connsiteY1" fmla="*/ 0 h 1270702"/>
                  <a:gd name="connsiteX2" fmla="*/ 1270702 w 1270702"/>
                  <a:gd name="connsiteY2" fmla="*/ 635351 h 1270702"/>
                  <a:gd name="connsiteX3" fmla="*/ 635351 w 1270702"/>
                  <a:gd name="connsiteY3" fmla="*/ 1270702 h 1270702"/>
                  <a:gd name="connsiteX4" fmla="*/ 0 w 1270702"/>
                  <a:gd name="connsiteY4" fmla="*/ 635351 h 127070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0702" h="1834582">
                    <a:moveTo>
                      <a:pt x="0" y="1199231"/>
                    </a:moveTo>
                    <a:cubicBezTo>
                      <a:pt x="0" y="848336"/>
                      <a:pt x="406376" y="228600"/>
                      <a:pt x="642971" y="0"/>
                    </a:cubicBezTo>
                    <a:cubicBezTo>
                      <a:pt x="879566" y="236220"/>
                      <a:pt x="1270702" y="848336"/>
                      <a:pt x="1270702" y="1199231"/>
                    </a:cubicBezTo>
                    <a:cubicBezTo>
                      <a:pt x="1270702" y="1550126"/>
                      <a:pt x="986246" y="1834582"/>
                      <a:pt x="635351" y="1834582"/>
                    </a:cubicBezTo>
                    <a:cubicBezTo>
                      <a:pt x="284456" y="1834582"/>
                      <a:pt x="0" y="1550126"/>
                      <a:pt x="0" y="1199231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楕円 2">
                <a:extLst>
                  <a:ext uri="{FF2B5EF4-FFF2-40B4-BE49-F238E27FC236}">
                    <a16:creationId xmlns:a16="http://schemas.microsoft.com/office/drawing/2014/main" id="{BC9E3A0E-E062-416F-A8A1-17BBDB31C2DB}"/>
                  </a:ext>
                </a:extLst>
              </p:cNvPr>
              <p:cNvSpPr/>
              <p:nvPr/>
            </p:nvSpPr>
            <p:spPr bwMode="auto">
              <a:xfrm>
                <a:off x="4391025" y="2490916"/>
                <a:ext cx="98808" cy="142654"/>
              </a:xfrm>
              <a:custGeom>
                <a:avLst/>
                <a:gdLst>
                  <a:gd name="connsiteX0" fmla="*/ 0 w 1270701"/>
                  <a:gd name="connsiteY0" fmla="*/ 635351 h 1270701"/>
                  <a:gd name="connsiteX1" fmla="*/ 635351 w 1270701"/>
                  <a:gd name="connsiteY1" fmla="*/ 0 h 1270701"/>
                  <a:gd name="connsiteX2" fmla="*/ 1270702 w 1270701"/>
                  <a:gd name="connsiteY2" fmla="*/ 635351 h 1270701"/>
                  <a:gd name="connsiteX3" fmla="*/ 635351 w 1270701"/>
                  <a:gd name="connsiteY3" fmla="*/ 1270702 h 1270701"/>
                  <a:gd name="connsiteX4" fmla="*/ 0 w 1270701"/>
                  <a:gd name="connsiteY4" fmla="*/ 635351 h 1270701"/>
                  <a:gd name="connsiteX0" fmla="*/ 0 w 1270702"/>
                  <a:gd name="connsiteY0" fmla="*/ 635351 h 1270702"/>
                  <a:gd name="connsiteX1" fmla="*/ 635351 w 1270702"/>
                  <a:gd name="connsiteY1" fmla="*/ 0 h 1270702"/>
                  <a:gd name="connsiteX2" fmla="*/ 1270702 w 1270702"/>
                  <a:gd name="connsiteY2" fmla="*/ 635351 h 1270702"/>
                  <a:gd name="connsiteX3" fmla="*/ 635351 w 1270702"/>
                  <a:gd name="connsiteY3" fmla="*/ 1270702 h 1270702"/>
                  <a:gd name="connsiteX4" fmla="*/ 0 w 1270702"/>
                  <a:gd name="connsiteY4" fmla="*/ 635351 h 1270702"/>
                  <a:gd name="connsiteX0" fmla="*/ 0 w 1270702"/>
                  <a:gd name="connsiteY0" fmla="*/ 635351 h 1270702"/>
                  <a:gd name="connsiteX1" fmla="*/ 635351 w 1270702"/>
                  <a:gd name="connsiteY1" fmla="*/ 0 h 1270702"/>
                  <a:gd name="connsiteX2" fmla="*/ 1270702 w 1270702"/>
                  <a:gd name="connsiteY2" fmla="*/ 635351 h 1270702"/>
                  <a:gd name="connsiteX3" fmla="*/ 635351 w 1270702"/>
                  <a:gd name="connsiteY3" fmla="*/ 1270702 h 1270702"/>
                  <a:gd name="connsiteX4" fmla="*/ 0 w 1270702"/>
                  <a:gd name="connsiteY4" fmla="*/ 635351 h 127070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0702" h="1834582">
                    <a:moveTo>
                      <a:pt x="0" y="1199231"/>
                    </a:moveTo>
                    <a:cubicBezTo>
                      <a:pt x="0" y="848336"/>
                      <a:pt x="406376" y="228600"/>
                      <a:pt x="642971" y="0"/>
                    </a:cubicBezTo>
                    <a:cubicBezTo>
                      <a:pt x="879566" y="236220"/>
                      <a:pt x="1270702" y="848336"/>
                      <a:pt x="1270702" y="1199231"/>
                    </a:cubicBezTo>
                    <a:cubicBezTo>
                      <a:pt x="1270702" y="1550126"/>
                      <a:pt x="986246" y="1834582"/>
                      <a:pt x="635351" y="1834582"/>
                    </a:cubicBezTo>
                    <a:cubicBezTo>
                      <a:pt x="284456" y="1834582"/>
                      <a:pt x="0" y="1550126"/>
                      <a:pt x="0" y="1199231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" name="星: 12 pt 1">
              <a:extLst>
                <a:ext uri="{FF2B5EF4-FFF2-40B4-BE49-F238E27FC236}">
                  <a16:creationId xmlns:a16="http://schemas.microsoft.com/office/drawing/2014/main" id="{F1B33C19-2943-43E9-96A4-A3DB31906AE6}"/>
                </a:ext>
              </a:extLst>
            </p:cNvPr>
            <p:cNvSpPr/>
            <p:nvPr/>
          </p:nvSpPr>
          <p:spPr>
            <a:xfrm>
              <a:off x="433337" y="322394"/>
              <a:ext cx="1777227" cy="1777227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星: 12 pt 35">
              <a:extLst>
                <a:ext uri="{FF2B5EF4-FFF2-40B4-BE49-F238E27FC236}">
                  <a16:creationId xmlns:a16="http://schemas.microsoft.com/office/drawing/2014/main" id="{C222D57A-4667-48CE-8C0F-FFD4C300235C}"/>
                </a:ext>
              </a:extLst>
            </p:cNvPr>
            <p:cNvSpPr/>
            <p:nvPr/>
          </p:nvSpPr>
          <p:spPr>
            <a:xfrm>
              <a:off x="391545" y="3970234"/>
              <a:ext cx="1777227" cy="1777227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星: 12 pt 36">
              <a:extLst>
                <a:ext uri="{FF2B5EF4-FFF2-40B4-BE49-F238E27FC236}">
                  <a16:creationId xmlns:a16="http://schemas.microsoft.com/office/drawing/2014/main" id="{6C586F2F-DE2E-466C-8F64-8642AA1718EB}"/>
                </a:ext>
              </a:extLst>
            </p:cNvPr>
            <p:cNvSpPr/>
            <p:nvPr/>
          </p:nvSpPr>
          <p:spPr>
            <a:xfrm>
              <a:off x="4566311" y="218494"/>
              <a:ext cx="2023722" cy="2023722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星: 12 pt 37">
              <a:extLst>
                <a:ext uri="{FF2B5EF4-FFF2-40B4-BE49-F238E27FC236}">
                  <a16:creationId xmlns:a16="http://schemas.microsoft.com/office/drawing/2014/main" id="{8305B779-9B33-4C60-84D3-CE1D6F2FF4E2}"/>
                </a:ext>
              </a:extLst>
            </p:cNvPr>
            <p:cNvSpPr/>
            <p:nvPr/>
          </p:nvSpPr>
          <p:spPr>
            <a:xfrm>
              <a:off x="4775944" y="3906275"/>
              <a:ext cx="1777227" cy="1777227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E9CDC531-2378-4CBD-B59B-C36252D42DEA}"/>
                </a:ext>
              </a:extLst>
            </p:cNvPr>
            <p:cNvSpPr txBox="1"/>
            <p:nvPr/>
          </p:nvSpPr>
          <p:spPr>
            <a:xfrm rot="20906369">
              <a:off x="4989764" y="916132"/>
              <a:ext cx="1218414" cy="67130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キライ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C3AF654B-BBE6-4FE6-BE17-3BBB72DE9CD5}"/>
                </a:ext>
              </a:extLst>
            </p:cNvPr>
            <p:cNvSpPr txBox="1"/>
            <p:nvPr/>
          </p:nvSpPr>
          <p:spPr>
            <a:xfrm rot="496560">
              <a:off x="819808" y="777245"/>
              <a:ext cx="1051272" cy="88691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あっち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行け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1B58DC32-1001-4D6D-A18E-3E3193BB2692}"/>
                </a:ext>
              </a:extLst>
            </p:cNvPr>
            <p:cNvSpPr txBox="1"/>
            <p:nvPr/>
          </p:nvSpPr>
          <p:spPr>
            <a:xfrm rot="21014150">
              <a:off x="663274" y="4528409"/>
              <a:ext cx="1218414" cy="67130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一人で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やれば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81A623CF-C3B8-4258-A7A1-7221D954CB7C}"/>
                </a:ext>
              </a:extLst>
            </p:cNvPr>
            <p:cNvSpPr txBox="1"/>
            <p:nvPr/>
          </p:nvSpPr>
          <p:spPr>
            <a:xfrm rot="672539">
              <a:off x="5033968" y="4440327"/>
              <a:ext cx="1218414" cy="67130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ウザい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9258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15B72B9D-460A-448D-A01B-818079E3FF6B}"/>
              </a:ext>
            </a:extLst>
          </p:cNvPr>
          <p:cNvGrpSpPr/>
          <p:nvPr/>
        </p:nvGrpSpPr>
        <p:grpSpPr>
          <a:xfrm>
            <a:off x="1762822" y="1600836"/>
            <a:ext cx="3258103" cy="4121093"/>
            <a:chOff x="1178134" y="1448779"/>
            <a:chExt cx="1676716" cy="2120836"/>
          </a:xfrm>
        </p:grpSpPr>
        <p:sp>
          <p:nvSpPr>
            <p:cNvPr id="35" name="フローチャート: 論理積ゲート 34">
              <a:extLst>
                <a:ext uri="{FF2B5EF4-FFF2-40B4-BE49-F238E27FC236}">
                  <a16:creationId xmlns:a16="http://schemas.microsoft.com/office/drawing/2014/main" id="{2C9189C9-8369-4729-A99B-5266ADC93F65}"/>
                </a:ext>
              </a:extLst>
            </p:cNvPr>
            <p:cNvSpPr/>
            <p:nvPr/>
          </p:nvSpPr>
          <p:spPr bwMode="auto">
            <a:xfrm rot="16200000">
              <a:off x="1217586" y="1448779"/>
              <a:ext cx="1596801" cy="1596802"/>
            </a:xfrm>
            <a:prstGeom prst="flowChartDela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EF3BBF30-90A0-4159-9DA3-07104711BFB9}"/>
                </a:ext>
              </a:extLst>
            </p:cNvPr>
            <p:cNvGrpSpPr/>
            <p:nvPr/>
          </p:nvGrpSpPr>
          <p:grpSpPr>
            <a:xfrm>
              <a:off x="1541002" y="2933814"/>
              <a:ext cx="935739" cy="635801"/>
              <a:chOff x="5197946" y="5229200"/>
              <a:chExt cx="1427996" cy="970273"/>
            </a:xfrm>
          </p:grpSpPr>
          <p:sp>
            <p:nvSpPr>
              <p:cNvPr id="58" name="台形 57">
                <a:extLst>
                  <a:ext uri="{FF2B5EF4-FFF2-40B4-BE49-F238E27FC236}">
                    <a16:creationId xmlns:a16="http://schemas.microsoft.com/office/drawing/2014/main" id="{96061B09-3656-4850-8DF9-098C09251CD6}"/>
                  </a:ext>
                </a:extLst>
              </p:cNvPr>
              <p:cNvSpPr/>
              <p:nvPr/>
            </p:nvSpPr>
            <p:spPr bwMode="auto">
              <a:xfrm>
                <a:off x="5651687" y="5229200"/>
                <a:ext cx="520514" cy="353196"/>
              </a:xfrm>
              <a:prstGeom prst="trapezoid">
                <a:avLst>
                  <a:gd name="adj" fmla="val 16791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 137">
                <a:extLst>
                  <a:ext uri="{FF2B5EF4-FFF2-40B4-BE49-F238E27FC236}">
                    <a16:creationId xmlns:a16="http://schemas.microsoft.com/office/drawing/2014/main" id="{F869F070-221E-4EF9-9CBF-41E6C514E361}"/>
                  </a:ext>
                </a:extLst>
              </p:cNvPr>
              <p:cNvSpPr/>
              <p:nvPr/>
            </p:nvSpPr>
            <p:spPr bwMode="auto">
              <a:xfrm>
                <a:off x="5197946" y="5482815"/>
                <a:ext cx="1427996" cy="716658"/>
              </a:xfrm>
              <a:custGeom>
                <a:avLst/>
                <a:gdLst>
                  <a:gd name="connsiteX0" fmla="*/ 292167 w 1427996"/>
                  <a:gd name="connsiteY0" fmla="*/ 0 h 716658"/>
                  <a:gd name="connsiteX1" fmla="*/ 474723 w 1427996"/>
                  <a:gd name="connsiteY1" fmla="*/ 0 h 716658"/>
                  <a:gd name="connsiteX2" fmla="*/ 529969 w 1427996"/>
                  <a:gd name="connsiteY2" fmla="*/ 44488 h 716658"/>
                  <a:gd name="connsiteX3" fmla="*/ 713998 w 1427996"/>
                  <a:gd name="connsiteY3" fmla="*/ 85874 h 716658"/>
                  <a:gd name="connsiteX4" fmla="*/ 898028 w 1427996"/>
                  <a:gd name="connsiteY4" fmla="*/ 44488 h 716658"/>
                  <a:gd name="connsiteX5" fmla="*/ 953273 w 1427996"/>
                  <a:gd name="connsiteY5" fmla="*/ 0 h 716658"/>
                  <a:gd name="connsiteX6" fmla="*/ 1135829 w 1427996"/>
                  <a:gd name="connsiteY6" fmla="*/ 0 h 716658"/>
                  <a:gd name="connsiteX7" fmla="*/ 1427996 w 1427996"/>
                  <a:gd name="connsiteY7" fmla="*/ 292167 h 716658"/>
                  <a:gd name="connsiteX8" fmla="*/ 1427996 w 1427996"/>
                  <a:gd name="connsiteY8" fmla="*/ 716658 h 716658"/>
                  <a:gd name="connsiteX9" fmla="*/ 0 w 1427996"/>
                  <a:gd name="connsiteY9" fmla="*/ 716658 h 716658"/>
                  <a:gd name="connsiteX10" fmla="*/ 0 w 1427996"/>
                  <a:gd name="connsiteY10" fmla="*/ 292167 h 716658"/>
                  <a:gd name="connsiteX11" fmla="*/ 292167 w 1427996"/>
                  <a:gd name="connsiteY11" fmla="*/ 0 h 71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27996" h="716658">
                    <a:moveTo>
                      <a:pt x="292167" y="0"/>
                    </a:moveTo>
                    <a:lnTo>
                      <a:pt x="474723" y="0"/>
                    </a:lnTo>
                    <a:lnTo>
                      <a:pt x="529969" y="44488"/>
                    </a:lnTo>
                    <a:cubicBezTo>
                      <a:pt x="577066" y="70059"/>
                      <a:pt x="642130" y="85874"/>
                      <a:pt x="713998" y="85874"/>
                    </a:cubicBezTo>
                    <a:cubicBezTo>
                      <a:pt x="785866" y="85874"/>
                      <a:pt x="850931" y="70059"/>
                      <a:pt x="898028" y="44488"/>
                    </a:cubicBezTo>
                    <a:lnTo>
                      <a:pt x="953273" y="0"/>
                    </a:lnTo>
                    <a:lnTo>
                      <a:pt x="1135829" y="0"/>
                    </a:lnTo>
                    <a:cubicBezTo>
                      <a:pt x="1297188" y="0"/>
                      <a:pt x="1427996" y="130808"/>
                      <a:pt x="1427996" y="292167"/>
                    </a:cubicBezTo>
                    <a:lnTo>
                      <a:pt x="1427996" y="716658"/>
                    </a:lnTo>
                    <a:lnTo>
                      <a:pt x="0" y="716658"/>
                    </a:lnTo>
                    <a:lnTo>
                      <a:pt x="0" y="292167"/>
                    </a:lnTo>
                    <a:cubicBezTo>
                      <a:pt x="0" y="130808"/>
                      <a:pt x="130808" y="0"/>
                      <a:pt x="292167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D45089F4-3BA6-4B5A-8F93-762D52AD9FCB}"/>
                  </a:ext>
                </a:extLst>
              </p:cNvPr>
              <p:cNvGrpSpPr/>
              <p:nvPr/>
            </p:nvGrpSpPr>
            <p:grpSpPr>
              <a:xfrm>
                <a:off x="5550095" y="5438952"/>
                <a:ext cx="740918" cy="286888"/>
                <a:chOff x="5402566" y="5392847"/>
                <a:chExt cx="1026950" cy="397642"/>
              </a:xfrm>
              <a:solidFill>
                <a:srgbClr val="FF99CC"/>
              </a:solidFill>
            </p:grpSpPr>
            <p:sp>
              <p:nvSpPr>
                <p:cNvPr id="61" name="直角三角形 3">
                  <a:extLst>
                    <a:ext uri="{FF2B5EF4-FFF2-40B4-BE49-F238E27FC236}">
                      <a16:creationId xmlns:a16="http://schemas.microsoft.com/office/drawing/2014/main" id="{9A7970F4-FC7F-469E-ABBF-220C337878C7}"/>
                    </a:ext>
                  </a:extLst>
                </p:cNvPr>
                <p:cNvSpPr/>
                <p:nvPr/>
              </p:nvSpPr>
              <p:spPr bwMode="auto">
                <a:xfrm rot="5400000">
                  <a:off x="5461060" y="5334353"/>
                  <a:ext cx="397642" cy="514630"/>
                </a:xfrm>
                <a:custGeom>
                  <a:avLst/>
                  <a:gdLst>
                    <a:gd name="connsiteX0" fmla="*/ 0 w 495055"/>
                    <a:gd name="connsiteY0" fmla="*/ 495055 h 495055"/>
                    <a:gd name="connsiteX1" fmla="*/ 0 w 495055"/>
                    <a:gd name="connsiteY1" fmla="*/ 0 h 495055"/>
                    <a:gd name="connsiteX2" fmla="*/ 495055 w 495055"/>
                    <a:gd name="connsiteY2" fmla="*/ 495055 h 495055"/>
                    <a:gd name="connsiteX3" fmla="*/ 0 w 495055"/>
                    <a:gd name="connsiteY3" fmla="*/ 495055 h 495055"/>
                    <a:gd name="connsiteX0" fmla="*/ 0 w 495055"/>
                    <a:gd name="connsiteY0" fmla="*/ 449335 h 449335"/>
                    <a:gd name="connsiteX1" fmla="*/ 162560 w 495055"/>
                    <a:gd name="connsiteY1" fmla="*/ 0 h 449335"/>
                    <a:gd name="connsiteX2" fmla="*/ 495055 w 495055"/>
                    <a:gd name="connsiteY2" fmla="*/ 449335 h 449335"/>
                    <a:gd name="connsiteX3" fmla="*/ 0 w 495055"/>
                    <a:gd name="connsiteY3" fmla="*/ 449335 h 449335"/>
                    <a:gd name="connsiteX0" fmla="*/ 0 w 403615"/>
                    <a:gd name="connsiteY0" fmla="*/ 449335 h 525535"/>
                    <a:gd name="connsiteX1" fmla="*/ 162560 w 403615"/>
                    <a:gd name="connsiteY1" fmla="*/ 0 h 525535"/>
                    <a:gd name="connsiteX2" fmla="*/ 403615 w 403615"/>
                    <a:gd name="connsiteY2" fmla="*/ 525535 h 525535"/>
                    <a:gd name="connsiteX3" fmla="*/ 0 w 403615"/>
                    <a:gd name="connsiteY3" fmla="*/ 449335 h 525535"/>
                    <a:gd name="connsiteX0" fmla="*/ 0 w 403615"/>
                    <a:gd name="connsiteY0" fmla="*/ 413775 h 489975"/>
                    <a:gd name="connsiteX1" fmla="*/ 177800 w 403615"/>
                    <a:gd name="connsiteY1" fmla="*/ 0 h 489975"/>
                    <a:gd name="connsiteX2" fmla="*/ 403615 w 403615"/>
                    <a:gd name="connsiteY2" fmla="*/ 489975 h 489975"/>
                    <a:gd name="connsiteX3" fmla="*/ 0 w 403615"/>
                    <a:gd name="connsiteY3" fmla="*/ 413775 h 489975"/>
                    <a:gd name="connsiteX0" fmla="*/ 0 w 393455"/>
                    <a:gd name="connsiteY0" fmla="*/ 413775 h 449335"/>
                    <a:gd name="connsiteX1" fmla="*/ 177800 w 393455"/>
                    <a:gd name="connsiteY1" fmla="*/ 0 h 449335"/>
                    <a:gd name="connsiteX2" fmla="*/ 393455 w 393455"/>
                    <a:gd name="connsiteY2" fmla="*/ 449335 h 449335"/>
                    <a:gd name="connsiteX3" fmla="*/ 0 w 393455"/>
                    <a:gd name="connsiteY3" fmla="*/ 413775 h 449335"/>
                    <a:gd name="connsiteX0" fmla="*/ 0 w 396811"/>
                    <a:gd name="connsiteY0" fmla="*/ 413775 h 501412"/>
                    <a:gd name="connsiteX1" fmla="*/ 177800 w 396811"/>
                    <a:gd name="connsiteY1" fmla="*/ 0 h 501412"/>
                    <a:gd name="connsiteX2" fmla="*/ 393455 w 396811"/>
                    <a:gd name="connsiteY2" fmla="*/ 449335 h 501412"/>
                    <a:gd name="connsiteX3" fmla="*/ 0 w 396811"/>
                    <a:gd name="connsiteY3" fmla="*/ 413775 h 501412"/>
                    <a:gd name="connsiteX0" fmla="*/ 0 w 397642"/>
                    <a:gd name="connsiteY0" fmla="*/ 413775 h 501412"/>
                    <a:gd name="connsiteX1" fmla="*/ 177800 w 397642"/>
                    <a:gd name="connsiteY1" fmla="*/ 0 h 501412"/>
                    <a:gd name="connsiteX2" fmla="*/ 393455 w 397642"/>
                    <a:gd name="connsiteY2" fmla="*/ 449335 h 501412"/>
                    <a:gd name="connsiteX3" fmla="*/ 0 w 397642"/>
                    <a:gd name="connsiteY3" fmla="*/ 413775 h 501412"/>
                    <a:gd name="connsiteX0" fmla="*/ 0 w 397642"/>
                    <a:gd name="connsiteY0" fmla="*/ 413775 h 514630"/>
                    <a:gd name="connsiteX1" fmla="*/ 177800 w 397642"/>
                    <a:gd name="connsiteY1" fmla="*/ 0 h 514630"/>
                    <a:gd name="connsiteX2" fmla="*/ 393455 w 397642"/>
                    <a:gd name="connsiteY2" fmla="*/ 449335 h 514630"/>
                    <a:gd name="connsiteX3" fmla="*/ 0 w 397642"/>
                    <a:gd name="connsiteY3" fmla="*/ 413775 h 514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7642" h="514630">
                      <a:moveTo>
                        <a:pt x="0" y="413775"/>
                      </a:moveTo>
                      <a:lnTo>
                        <a:pt x="177800" y="0"/>
                      </a:lnTo>
                      <a:cubicBezTo>
                        <a:pt x="290328" y="114218"/>
                        <a:pt x="423007" y="318948"/>
                        <a:pt x="393455" y="449335"/>
                      </a:cubicBezTo>
                      <a:cubicBezTo>
                        <a:pt x="363903" y="579722"/>
                        <a:pt x="131152" y="486588"/>
                        <a:pt x="0" y="41377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直角三角形 3">
                  <a:extLst>
                    <a:ext uri="{FF2B5EF4-FFF2-40B4-BE49-F238E27FC236}">
                      <a16:creationId xmlns:a16="http://schemas.microsoft.com/office/drawing/2014/main" id="{220CDC3F-C743-4341-BDD4-94AD2C877662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5973380" y="5334353"/>
                  <a:ext cx="397642" cy="514630"/>
                </a:xfrm>
                <a:custGeom>
                  <a:avLst/>
                  <a:gdLst>
                    <a:gd name="connsiteX0" fmla="*/ 0 w 495055"/>
                    <a:gd name="connsiteY0" fmla="*/ 495055 h 495055"/>
                    <a:gd name="connsiteX1" fmla="*/ 0 w 495055"/>
                    <a:gd name="connsiteY1" fmla="*/ 0 h 495055"/>
                    <a:gd name="connsiteX2" fmla="*/ 495055 w 495055"/>
                    <a:gd name="connsiteY2" fmla="*/ 495055 h 495055"/>
                    <a:gd name="connsiteX3" fmla="*/ 0 w 495055"/>
                    <a:gd name="connsiteY3" fmla="*/ 495055 h 495055"/>
                    <a:gd name="connsiteX0" fmla="*/ 0 w 495055"/>
                    <a:gd name="connsiteY0" fmla="*/ 449335 h 449335"/>
                    <a:gd name="connsiteX1" fmla="*/ 162560 w 495055"/>
                    <a:gd name="connsiteY1" fmla="*/ 0 h 449335"/>
                    <a:gd name="connsiteX2" fmla="*/ 495055 w 495055"/>
                    <a:gd name="connsiteY2" fmla="*/ 449335 h 449335"/>
                    <a:gd name="connsiteX3" fmla="*/ 0 w 495055"/>
                    <a:gd name="connsiteY3" fmla="*/ 449335 h 449335"/>
                    <a:gd name="connsiteX0" fmla="*/ 0 w 403615"/>
                    <a:gd name="connsiteY0" fmla="*/ 449335 h 525535"/>
                    <a:gd name="connsiteX1" fmla="*/ 162560 w 403615"/>
                    <a:gd name="connsiteY1" fmla="*/ 0 h 525535"/>
                    <a:gd name="connsiteX2" fmla="*/ 403615 w 403615"/>
                    <a:gd name="connsiteY2" fmla="*/ 525535 h 525535"/>
                    <a:gd name="connsiteX3" fmla="*/ 0 w 403615"/>
                    <a:gd name="connsiteY3" fmla="*/ 449335 h 525535"/>
                    <a:gd name="connsiteX0" fmla="*/ 0 w 403615"/>
                    <a:gd name="connsiteY0" fmla="*/ 413775 h 489975"/>
                    <a:gd name="connsiteX1" fmla="*/ 177800 w 403615"/>
                    <a:gd name="connsiteY1" fmla="*/ 0 h 489975"/>
                    <a:gd name="connsiteX2" fmla="*/ 403615 w 403615"/>
                    <a:gd name="connsiteY2" fmla="*/ 489975 h 489975"/>
                    <a:gd name="connsiteX3" fmla="*/ 0 w 403615"/>
                    <a:gd name="connsiteY3" fmla="*/ 413775 h 489975"/>
                    <a:gd name="connsiteX0" fmla="*/ 0 w 393455"/>
                    <a:gd name="connsiteY0" fmla="*/ 413775 h 449335"/>
                    <a:gd name="connsiteX1" fmla="*/ 177800 w 393455"/>
                    <a:gd name="connsiteY1" fmla="*/ 0 h 449335"/>
                    <a:gd name="connsiteX2" fmla="*/ 393455 w 393455"/>
                    <a:gd name="connsiteY2" fmla="*/ 449335 h 449335"/>
                    <a:gd name="connsiteX3" fmla="*/ 0 w 393455"/>
                    <a:gd name="connsiteY3" fmla="*/ 413775 h 449335"/>
                    <a:gd name="connsiteX0" fmla="*/ 0 w 396811"/>
                    <a:gd name="connsiteY0" fmla="*/ 413775 h 501412"/>
                    <a:gd name="connsiteX1" fmla="*/ 177800 w 396811"/>
                    <a:gd name="connsiteY1" fmla="*/ 0 h 501412"/>
                    <a:gd name="connsiteX2" fmla="*/ 393455 w 396811"/>
                    <a:gd name="connsiteY2" fmla="*/ 449335 h 501412"/>
                    <a:gd name="connsiteX3" fmla="*/ 0 w 396811"/>
                    <a:gd name="connsiteY3" fmla="*/ 413775 h 501412"/>
                    <a:gd name="connsiteX0" fmla="*/ 0 w 397642"/>
                    <a:gd name="connsiteY0" fmla="*/ 413775 h 501412"/>
                    <a:gd name="connsiteX1" fmla="*/ 177800 w 397642"/>
                    <a:gd name="connsiteY1" fmla="*/ 0 h 501412"/>
                    <a:gd name="connsiteX2" fmla="*/ 393455 w 397642"/>
                    <a:gd name="connsiteY2" fmla="*/ 449335 h 501412"/>
                    <a:gd name="connsiteX3" fmla="*/ 0 w 397642"/>
                    <a:gd name="connsiteY3" fmla="*/ 413775 h 501412"/>
                    <a:gd name="connsiteX0" fmla="*/ 0 w 397642"/>
                    <a:gd name="connsiteY0" fmla="*/ 413775 h 514630"/>
                    <a:gd name="connsiteX1" fmla="*/ 177800 w 397642"/>
                    <a:gd name="connsiteY1" fmla="*/ 0 h 514630"/>
                    <a:gd name="connsiteX2" fmla="*/ 393455 w 397642"/>
                    <a:gd name="connsiteY2" fmla="*/ 449335 h 514630"/>
                    <a:gd name="connsiteX3" fmla="*/ 0 w 397642"/>
                    <a:gd name="connsiteY3" fmla="*/ 413775 h 514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7642" h="514630">
                      <a:moveTo>
                        <a:pt x="0" y="413775"/>
                      </a:moveTo>
                      <a:lnTo>
                        <a:pt x="177800" y="0"/>
                      </a:lnTo>
                      <a:cubicBezTo>
                        <a:pt x="290328" y="114218"/>
                        <a:pt x="423007" y="318948"/>
                        <a:pt x="393455" y="449335"/>
                      </a:cubicBezTo>
                      <a:cubicBezTo>
                        <a:pt x="363903" y="579722"/>
                        <a:pt x="131152" y="486588"/>
                        <a:pt x="0" y="41377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6604CC94-D3D5-4216-90C0-65382758DDDF}"/>
                </a:ext>
              </a:extLst>
            </p:cNvPr>
            <p:cNvSpPr/>
            <p:nvPr/>
          </p:nvSpPr>
          <p:spPr bwMode="auto">
            <a:xfrm rot="20700000">
              <a:off x="1178134" y="2223904"/>
              <a:ext cx="354259" cy="448691"/>
            </a:xfrm>
            <a:prstGeom prst="ellipse">
              <a:avLst/>
            </a:prstGeom>
            <a:solidFill>
              <a:srgbClr val="FFCC99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469C37B3-4FBB-43F4-AE6C-25F0C28C8D2A}"/>
                </a:ext>
              </a:extLst>
            </p:cNvPr>
            <p:cNvSpPr/>
            <p:nvPr/>
          </p:nvSpPr>
          <p:spPr bwMode="auto">
            <a:xfrm rot="20700000">
              <a:off x="1249626" y="2314452"/>
              <a:ext cx="211276" cy="267591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4EA927C7-B095-4412-9A9D-7626BAE1D210}"/>
                </a:ext>
              </a:extLst>
            </p:cNvPr>
            <p:cNvSpPr/>
            <p:nvPr/>
          </p:nvSpPr>
          <p:spPr bwMode="auto">
            <a:xfrm rot="900000" flipH="1">
              <a:off x="2500591" y="2223903"/>
              <a:ext cx="354259" cy="448691"/>
            </a:xfrm>
            <a:prstGeom prst="ellipse">
              <a:avLst/>
            </a:prstGeom>
            <a:solidFill>
              <a:srgbClr val="FFCC99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52A90706-9A13-435B-891E-2F08A73DB578}"/>
                </a:ext>
              </a:extLst>
            </p:cNvPr>
            <p:cNvSpPr/>
            <p:nvPr/>
          </p:nvSpPr>
          <p:spPr bwMode="auto">
            <a:xfrm rot="900000" flipH="1">
              <a:off x="2572082" y="2314451"/>
              <a:ext cx="211276" cy="267591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2C554E8B-2947-483C-8EDA-45CF8DA81151}"/>
                </a:ext>
              </a:extLst>
            </p:cNvPr>
            <p:cNvSpPr/>
            <p:nvPr/>
          </p:nvSpPr>
          <p:spPr bwMode="auto">
            <a:xfrm>
              <a:off x="1328095" y="1654912"/>
              <a:ext cx="1361555" cy="1361554"/>
            </a:xfrm>
            <a:prstGeom prst="ellipse">
              <a:avLst/>
            </a:prstGeom>
            <a:solidFill>
              <a:srgbClr val="FFCC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角丸四角形 124">
              <a:extLst>
                <a:ext uri="{FF2B5EF4-FFF2-40B4-BE49-F238E27FC236}">
                  <a16:creationId xmlns:a16="http://schemas.microsoft.com/office/drawing/2014/main" id="{264D3EC1-A6C9-4C25-A8CF-7D6211256417}"/>
                </a:ext>
              </a:extLst>
            </p:cNvPr>
            <p:cNvSpPr/>
            <p:nvPr/>
          </p:nvSpPr>
          <p:spPr bwMode="auto">
            <a:xfrm>
              <a:off x="1597412" y="2192834"/>
              <a:ext cx="130872" cy="2685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角丸四角形 125">
              <a:extLst>
                <a:ext uri="{FF2B5EF4-FFF2-40B4-BE49-F238E27FC236}">
                  <a16:creationId xmlns:a16="http://schemas.microsoft.com/office/drawing/2014/main" id="{154BE4D1-834C-4321-9F40-A5E370BFFEDB}"/>
                </a:ext>
              </a:extLst>
            </p:cNvPr>
            <p:cNvSpPr/>
            <p:nvPr/>
          </p:nvSpPr>
          <p:spPr bwMode="auto">
            <a:xfrm>
              <a:off x="2276967" y="2192834"/>
              <a:ext cx="130872" cy="2685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月 50">
              <a:extLst>
                <a:ext uri="{FF2B5EF4-FFF2-40B4-BE49-F238E27FC236}">
                  <a16:creationId xmlns:a16="http://schemas.microsoft.com/office/drawing/2014/main" id="{487AE29B-AB75-41E0-B02A-832529B740F1}"/>
                </a:ext>
              </a:extLst>
            </p:cNvPr>
            <p:cNvSpPr/>
            <p:nvPr/>
          </p:nvSpPr>
          <p:spPr bwMode="auto">
            <a:xfrm rot="15300000">
              <a:off x="1643959" y="1949395"/>
              <a:ext cx="37776" cy="281316"/>
            </a:xfrm>
            <a:prstGeom prst="moon">
              <a:avLst>
                <a:gd name="adj" fmla="val 71279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月 51">
              <a:extLst>
                <a:ext uri="{FF2B5EF4-FFF2-40B4-BE49-F238E27FC236}">
                  <a16:creationId xmlns:a16="http://schemas.microsoft.com/office/drawing/2014/main" id="{F14B3296-D23E-4EF6-B271-943B19109496}"/>
                </a:ext>
              </a:extLst>
            </p:cNvPr>
            <p:cNvSpPr/>
            <p:nvPr/>
          </p:nvSpPr>
          <p:spPr bwMode="auto">
            <a:xfrm rot="17100000">
              <a:off x="2318727" y="1949395"/>
              <a:ext cx="37776" cy="281316"/>
            </a:xfrm>
            <a:prstGeom prst="moon">
              <a:avLst>
                <a:gd name="adj" fmla="val 71279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ひし形 16">
              <a:extLst>
                <a:ext uri="{FF2B5EF4-FFF2-40B4-BE49-F238E27FC236}">
                  <a16:creationId xmlns:a16="http://schemas.microsoft.com/office/drawing/2014/main" id="{58AD40E9-0A3F-4DE9-90E7-D5AF54406840}"/>
                </a:ext>
              </a:extLst>
            </p:cNvPr>
            <p:cNvSpPr/>
            <p:nvPr/>
          </p:nvSpPr>
          <p:spPr bwMode="auto">
            <a:xfrm>
              <a:off x="1905281" y="2592217"/>
              <a:ext cx="184313" cy="65004"/>
            </a:xfrm>
            <a:custGeom>
              <a:avLst/>
              <a:gdLst>
                <a:gd name="connsiteX0" fmla="*/ 0 w 270030"/>
                <a:gd name="connsiteY0" fmla="*/ 45005 h 90010"/>
                <a:gd name="connsiteX1" fmla="*/ 135015 w 270030"/>
                <a:gd name="connsiteY1" fmla="*/ 0 h 90010"/>
                <a:gd name="connsiteX2" fmla="*/ 270030 w 270030"/>
                <a:gd name="connsiteY2" fmla="*/ 45005 h 90010"/>
                <a:gd name="connsiteX3" fmla="*/ 135015 w 270030"/>
                <a:gd name="connsiteY3" fmla="*/ 90010 h 90010"/>
                <a:gd name="connsiteX4" fmla="*/ 0 w 270030"/>
                <a:gd name="connsiteY4" fmla="*/ 45005 h 90010"/>
                <a:gd name="connsiteX0" fmla="*/ 0 w 270030"/>
                <a:gd name="connsiteY0" fmla="*/ 45005 h 90011"/>
                <a:gd name="connsiteX1" fmla="*/ 135015 w 270030"/>
                <a:gd name="connsiteY1" fmla="*/ 0 h 90011"/>
                <a:gd name="connsiteX2" fmla="*/ 270030 w 270030"/>
                <a:gd name="connsiteY2" fmla="*/ 45005 h 90011"/>
                <a:gd name="connsiteX3" fmla="*/ 135015 w 270030"/>
                <a:gd name="connsiteY3" fmla="*/ 90010 h 90011"/>
                <a:gd name="connsiteX4" fmla="*/ 0 w 270030"/>
                <a:gd name="connsiteY4" fmla="*/ 45005 h 90011"/>
                <a:gd name="connsiteX0" fmla="*/ 0 w 270030"/>
                <a:gd name="connsiteY0" fmla="*/ 45005 h 90014"/>
                <a:gd name="connsiteX1" fmla="*/ 135015 w 270030"/>
                <a:gd name="connsiteY1" fmla="*/ 0 h 90014"/>
                <a:gd name="connsiteX2" fmla="*/ 270030 w 270030"/>
                <a:gd name="connsiteY2" fmla="*/ 45005 h 90014"/>
                <a:gd name="connsiteX3" fmla="*/ 135015 w 270030"/>
                <a:gd name="connsiteY3" fmla="*/ 90010 h 90014"/>
                <a:gd name="connsiteX4" fmla="*/ 0 w 270030"/>
                <a:gd name="connsiteY4" fmla="*/ 45005 h 90014"/>
                <a:gd name="connsiteX0" fmla="*/ 0 w 270030"/>
                <a:gd name="connsiteY0" fmla="*/ 45005 h 90014"/>
                <a:gd name="connsiteX1" fmla="*/ 135015 w 270030"/>
                <a:gd name="connsiteY1" fmla="*/ 0 h 90014"/>
                <a:gd name="connsiteX2" fmla="*/ 270030 w 270030"/>
                <a:gd name="connsiteY2" fmla="*/ 45005 h 90014"/>
                <a:gd name="connsiteX3" fmla="*/ 135015 w 270030"/>
                <a:gd name="connsiteY3" fmla="*/ 90010 h 90014"/>
                <a:gd name="connsiteX4" fmla="*/ 0 w 270030"/>
                <a:gd name="connsiteY4" fmla="*/ 45005 h 90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030" h="90014">
                  <a:moveTo>
                    <a:pt x="0" y="45005"/>
                  </a:moveTo>
                  <a:lnTo>
                    <a:pt x="135015" y="0"/>
                  </a:lnTo>
                  <a:lnTo>
                    <a:pt x="270030" y="45005"/>
                  </a:lnTo>
                  <a:cubicBezTo>
                    <a:pt x="228100" y="86163"/>
                    <a:pt x="220660" y="89772"/>
                    <a:pt x="135015" y="90010"/>
                  </a:cubicBezTo>
                  <a:cubicBezTo>
                    <a:pt x="49370" y="90248"/>
                    <a:pt x="45005" y="80350"/>
                    <a:pt x="0" y="45005"/>
                  </a:cubicBez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26B248F8-C938-4A39-B64B-6909DD5F63D0}"/>
                </a:ext>
              </a:extLst>
            </p:cNvPr>
            <p:cNvSpPr/>
            <p:nvPr/>
          </p:nvSpPr>
          <p:spPr bwMode="auto">
            <a:xfrm rot="5400000">
              <a:off x="1975444" y="2650251"/>
              <a:ext cx="65004" cy="385776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04F96930-287A-4D3D-9214-3F3E5915BAE9}"/>
                </a:ext>
              </a:extLst>
            </p:cNvPr>
            <p:cNvSpPr/>
            <p:nvPr/>
          </p:nvSpPr>
          <p:spPr bwMode="auto">
            <a:xfrm rot="5400000">
              <a:off x="1696979" y="1253663"/>
              <a:ext cx="640561" cy="1275894"/>
            </a:xfrm>
            <a:custGeom>
              <a:avLst/>
              <a:gdLst>
                <a:gd name="connsiteX0" fmla="*/ 671 w 640561"/>
                <a:gd name="connsiteY0" fmla="*/ 444971 h 1275894"/>
                <a:gd name="connsiteX1" fmla="*/ 1244 w 640561"/>
                <a:gd name="connsiteY1" fmla="*/ 393298 h 1275894"/>
                <a:gd name="connsiteX2" fmla="*/ 128484 w 640561"/>
                <a:gd name="connsiteY2" fmla="*/ 128485 h 1275894"/>
                <a:gd name="connsiteX3" fmla="*/ 640560 w 640561"/>
                <a:gd name="connsiteY3" fmla="*/ 86114 h 1275894"/>
                <a:gd name="connsiteX4" fmla="*/ 441307 w 640561"/>
                <a:gd name="connsiteY4" fmla="*/ 141185 h 1275894"/>
                <a:gd name="connsiteX5" fmla="*/ 429065 w 640561"/>
                <a:gd name="connsiteY5" fmla="*/ 148408 h 1275894"/>
                <a:gd name="connsiteX6" fmla="*/ 444991 w 640561"/>
                <a:gd name="connsiteY6" fmla="*/ 150219 h 1275894"/>
                <a:gd name="connsiteX7" fmla="*/ 533425 w 640561"/>
                <a:gd name="connsiteY7" fmla="*/ 204614 h 1275894"/>
                <a:gd name="connsiteX8" fmla="*/ 305844 w 640561"/>
                <a:gd name="connsiteY8" fmla="*/ 290079 h 1275894"/>
                <a:gd name="connsiteX9" fmla="*/ 305327 w 640561"/>
                <a:gd name="connsiteY9" fmla="*/ 290516 h 1275894"/>
                <a:gd name="connsiteX10" fmla="*/ 350237 w 640561"/>
                <a:gd name="connsiteY10" fmla="*/ 295621 h 1275894"/>
                <a:gd name="connsiteX11" fmla="*/ 412882 w 640561"/>
                <a:gd name="connsiteY11" fmla="*/ 334154 h 1275894"/>
                <a:gd name="connsiteX12" fmla="*/ 205559 w 640561"/>
                <a:gd name="connsiteY12" fmla="*/ 433664 h 1275894"/>
                <a:gd name="connsiteX13" fmla="*/ 150400 w 640561"/>
                <a:gd name="connsiteY13" fmla="*/ 504736 h 1275894"/>
                <a:gd name="connsiteX14" fmla="*/ 121695 w 640561"/>
                <a:gd name="connsiteY14" fmla="*/ 571878 h 1275894"/>
                <a:gd name="connsiteX15" fmla="*/ 120801 w 640561"/>
                <a:gd name="connsiteY15" fmla="*/ 575217 h 1275894"/>
                <a:gd name="connsiteX16" fmla="*/ 115194 w 640561"/>
                <a:gd name="connsiteY16" fmla="*/ 640145 h 1275894"/>
                <a:gd name="connsiteX17" fmla="*/ 120801 w 640561"/>
                <a:gd name="connsiteY17" fmla="*/ 705073 h 1275894"/>
                <a:gd name="connsiteX18" fmla="*/ 120827 w 640561"/>
                <a:gd name="connsiteY18" fmla="*/ 705172 h 1275894"/>
                <a:gd name="connsiteX19" fmla="*/ 150401 w 640561"/>
                <a:gd name="connsiteY19" fmla="*/ 774347 h 1275894"/>
                <a:gd name="connsiteX20" fmla="*/ 205560 w 640561"/>
                <a:gd name="connsiteY20" fmla="*/ 845419 h 1275894"/>
                <a:gd name="connsiteX21" fmla="*/ 412884 w 640561"/>
                <a:gd name="connsiteY21" fmla="*/ 944929 h 1275894"/>
                <a:gd name="connsiteX22" fmla="*/ 350238 w 640561"/>
                <a:gd name="connsiteY22" fmla="*/ 983463 h 1275894"/>
                <a:gd name="connsiteX23" fmla="*/ 316025 w 640561"/>
                <a:gd name="connsiteY23" fmla="*/ 987352 h 1275894"/>
                <a:gd name="connsiteX24" fmla="*/ 377768 w 640561"/>
                <a:gd name="connsiteY24" fmla="*/ 1023788 h 1275894"/>
                <a:gd name="connsiteX25" fmla="*/ 533426 w 640561"/>
                <a:gd name="connsiteY25" fmla="*/ 1066809 h 1275894"/>
                <a:gd name="connsiteX26" fmla="*/ 444993 w 640561"/>
                <a:gd name="connsiteY26" fmla="*/ 1121204 h 1275894"/>
                <a:gd name="connsiteX27" fmla="*/ 422713 w 640561"/>
                <a:gd name="connsiteY27" fmla="*/ 1123737 h 1275894"/>
                <a:gd name="connsiteX28" fmla="*/ 441307 w 640561"/>
                <a:gd name="connsiteY28" fmla="*/ 1134710 h 1275894"/>
                <a:gd name="connsiteX29" fmla="*/ 640561 w 640561"/>
                <a:gd name="connsiteY29" fmla="*/ 1189780 h 1275894"/>
                <a:gd name="connsiteX30" fmla="*/ 128485 w 640561"/>
                <a:gd name="connsiteY30" fmla="*/ 1147409 h 1275894"/>
                <a:gd name="connsiteX31" fmla="*/ 1246 w 640561"/>
                <a:gd name="connsiteY31" fmla="*/ 882596 h 1275894"/>
                <a:gd name="connsiteX32" fmla="*/ 22186 w 640561"/>
                <a:gd name="connsiteY32" fmla="*/ 732906 h 1275894"/>
                <a:gd name="connsiteX33" fmla="*/ 40684 w 640561"/>
                <a:gd name="connsiteY33" fmla="*/ 695787 h 1275894"/>
                <a:gd name="connsiteX34" fmla="*/ 32403 w 640561"/>
                <a:gd name="connsiteY34" fmla="*/ 640145 h 1275894"/>
                <a:gd name="connsiteX35" fmla="*/ 41270 w 640561"/>
                <a:gd name="connsiteY35" fmla="*/ 580561 h 1275894"/>
                <a:gd name="connsiteX36" fmla="*/ 13952 w 640561"/>
                <a:gd name="connsiteY36" fmla="*/ 519421 h 1275894"/>
                <a:gd name="connsiteX37" fmla="*/ 671 w 640561"/>
                <a:gd name="connsiteY37" fmla="*/ 444971 h 127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40561" h="1275894">
                  <a:moveTo>
                    <a:pt x="671" y="444971"/>
                  </a:moveTo>
                  <a:cubicBezTo>
                    <a:pt x="-388" y="427946"/>
                    <a:pt x="-193" y="410674"/>
                    <a:pt x="1244" y="393298"/>
                  </a:cubicBezTo>
                  <a:cubicBezTo>
                    <a:pt x="8912" y="300630"/>
                    <a:pt x="51931" y="205038"/>
                    <a:pt x="128484" y="128485"/>
                  </a:cubicBezTo>
                  <a:cubicBezTo>
                    <a:pt x="281591" y="-24622"/>
                    <a:pt x="510854" y="-43592"/>
                    <a:pt x="640560" y="86114"/>
                  </a:cubicBezTo>
                  <a:cubicBezTo>
                    <a:pt x="572640" y="91669"/>
                    <a:pt x="504985" y="110621"/>
                    <a:pt x="441307" y="141185"/>
                  </a:cubicBezTo>
                  <a:lnTo>
                    <a:pt x="429065" y="148408"/>
                  </a:lnTo>
                  <a:lnTo>
                    <a:pt x="444991" y="150219"/>
                  </a:lnTo>
                  <a:cubicBezTo>
                    <a:pt x="477901" y="161210"/>
                    <a:pt x="508094" y="179283"/>
                    <a:pt x="533425" y="204614"/>
                  </a:cubicBezTo>
                  <a:cubicBezTo>
                    <a:pt x="453837" y="211124"/>
                    <a:pt x="374711" y="241180"/>
                    <a:pt x="305844" y="290079"/>
                  </a:cubicBezTo>
                  <a:lnTo>
                    <a:pt x="305327" y="290516"/>
                  </a:lnTo>
                  <a:lnTo>
                    <a:pt x="350237" y="295621"/>
                  </a:lnTo>
                  <a:cubicBezTo>
                    <a:pt x="373549" y="303406"/>
                    <a:pt x="394937" y="316209"/>
                    <a:pt x="412882" y="334154"/>
                  </a:cubicBezTo>
                  <a:cubicBezTo>
                    <a:pt x="337708" y="340304"/>
                    <a:pt x="263118" y="376105"/>
                    <a:pt x="205559" y="433664"/>
                  </a:cubicBezTo>
                  <a:cubicBezTo>
                    <a:pt x="183974" y="455249"/>
                    <a:pt x="165449" y="479229"/>
                    <a:pt x="150400" y="504736"/>
                  </a:cubicBezTo>
                  <a:lnTo>
                    <a:pt x="121695" y="571878"/>
                  </a:lnTo>
                  <a:lnTo>
                    <a:pt x="120801" y="575217"/>
                  </a:lnTo>
                  <a:cubicBezTo>
                    <a:pt x="117111" y="596276"/>
                    <a:pt x="115194" y="618050"/>
                    <a:pt x="115194" y="640145"/>
                  </a:cubicBezTo>
                  <a:cubicBezTo>
                    <a:pt x="115194" y="662241"/>
                    <a:pt x="117111" y="684014"/>
                    <a:pt x="120801" y="705073"/>
                  </a:cubicBezTo>
                  <a:lnTo>
                    <a:pt x="120827" y="705172"/>
                  </a:lnTo>
                  <a:lnTo>
                    <a:pt x="150401" y="774347"/>
                  </a:lnTo>
                  <a:cubicBezTo>
                    <a:pt x="165450" y="799855"/>
                    <a:pt x="183975" y="823834"/>
                    <a:pt x="205560" y="845419"/>
                  </a:cubicBezTo>
                  <a:cubicBezTo>
                    <a:pt x="263119" y="902979"/>
                    <a:pt x="337709" y="938779"/>
                    <a:pt x="412884" y="944929"/>
                  </a:cubicBezTo>
                  <a:cubicBezTo>
                    <a:pt x="394939" y="962874"/>
                    <a:pt x="373550" y="975677"/>
                    <a:pt x="350238" y="983463"/>
                  </a:cubicBezTo>
                  <a:lnTo>
                    <a:pt x="316025" y="987352"/>
                  </a:lnTo>
                  <a:lnTo>
                    <a:pt x="377768" y="1023788"/>
                  </a:lnTo>
                  <a:cubicBezTo>
                    <a:pt x="427513" y="1047664"/>
                    <a:pt x="480367" y="1062469"/>
                    <a:pt x="533426" y="1066809"/>
                  </a:cubicBezTo>
                  <a:cubicBezTo>
                    <a:pt x="508094" y="1092140"/>
                    <a:pt x="477902" y="1110213"/>
                    <a:pt x="444993" y="1121204"/>
                  </a:cubicBezTo>
                  <a:lnTo>
                    <a:pt x="422713" y="1123737"/>
                  </a:lnTo>
                  <a:lnTo>
                    <a:pt x="441307" y="1134710"/>
                  </a:lnTo>
                  <a:cubicBezTo>
                    <a:pt x="504985" y="1165273"/>
                    <a:pt x="572641" y="1184225"/>
                    <a:pt x="640561" y="1189780"/>
                  </a:cubicBezTo>
                  <a:cubicBezTo>
                    <a:pt x="510856" y="1319486"/>
                    <a:pt x="281592" y="1300515"/>
                    <a:pt x="128485" y="1147409"/>
                  </a:cubicBezTo>
                  <a:cubicBezTo>
                    <a:pt x="51933" y="1070856"/>
                    <a:pt x="8913" y="975264"/>
                    <a:pt x="1246" y="882596"/>
                  </a:cubicBezTo>
                  <a:cubicBezTo>
                    <a:pt x="-3068" y="830471"/>
                    <a:pt x="3805" y="779271"/>
                    <a:pt x="22186" y="732906"/>
                  </a:cubicBezTo>
                  <a:lnTo>
                    <a:pt x="40684" y="695787"/>
                  </a:lnTo>
                  <a:lnTo>
                    <a:pt x="32403" y="640145"/>
                  </a:lnTo>
                  <a:lnTo>
                    <a:pt x="41270" y="580561"/>
                  </a:lnTo>
                  <a:lnTo>
                    <a:pt x="13952" y="519421"/>
                  </a:lnTo>
                  <a:cubicBezTo>
                    <a:pt x="6675" y="495487"/>
                    <a:pt x="2261" y="470507"/>
                    <a:pt x="671" y="44497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" name="楕円 2">
              <a:extLst>
                <a:ext uri="{FF2B5EF4-FFF2-40B4-BE49-F238E27FC236}">
                  <a16:creationId xmlns:a16="http://schemas.microsoft.com/office/drawing/2014/main" id="{979BB75D-7D23-4483-84CE-9AA54B7B4939}"/>
                </a:ext>
              </a:extLst>
            </p:cNvPr>
            <p:cNvSpPr/>
            <p:nvPr/>
          </p:nvSpPr>
          <p:spPr bwMode="auto">
            <a:xfrm>
              <a:off x="1609725" y="2490916"/>
              <a:ext cx="98808" cy="142654"/>
            </a:xfrm>
            <a:custGeom>
              <a:avLst/>
              <a:gdLst>
                <a:gd name="connsiteX0" fmla="*/ 0 w 1270701"/>
                <a:gd name="connsiteY0" fmla="*/ 635351 h 1270701"/>
                <a:gd name="connsiteX1" fmla="*/ 635351 w 1270701"/>
                <a:gd name="connsiteY1" fmla="*/ 0 h 1270701"/>
                <a:gd name="connsiteX2" fmla="*/ 1270702 w 1270701"/>
                <a:gd name="connsiteY2" fmla="*/ 635351 h 1270701"/>
                <a:gd name="connsiteX3" fmla="*/ 635351 w 1270701"/>
                <a:gd name="connsiteY3" fmla="*/ 1270702 h 1270701"/>
                <a:gd name="connsiteX4" fmla="*/ 0 w 1270701"/>
                <a:gd name="connsiteY4" fmla="*/ 635351 h 1270701"/>
                <a:gd name="connsiteX0" fmla="*/ 0 w 1270702"/>
                <a:gd name="connsiteY0" fmla="*/ 635351 h 1270702"/>
                <a:gd name="connsiteX1" fmla="*/ 635351 w 1270702"/>
                <a:gd name="connsiteY1" fmla="*/ 0 h 1270702"/>
                <a:gd name="connsiteX2" fmla="*/ 1270702 w 1270702"/>
                <a:gd name="connsiteY2" fmla="*/ 635351 h 1270702"/>
                <a:gd name="connsiteX3" fmla="*/ 635351 w 1270702"/>
                <a:gd name="connsiteY3" fmla="*/ 1270702 h 1270702"/>
                <a:gd name="connsiteX4" fmla="*/ 0 w 1270702"/>
                <a:gd name="connsiteY4" fmla="*/ 635351 h 1270702"/>
                <a:gd name="connsiteX0" fmla="*/ 0 w 1270702"/>
                <a:gd name="connsiteY0" fmla="*/ 635351 h 1270702"/>
                <a:gd name="connsiteX1" fmla="*/ 635351 w 1270702"/>
                <a:gd name="connsiteY1" fmla="*/ 0 h 1270702"/>
                <a:gd name="connsiteX2" fmla="*/ 1270702 w 1270702"/>
                <a:gd name="connsiteY2" fmla="*/ 635351 h 1270702"/>
                <a:gd name="connsiteX3" fmla="*/ 635351 w 1270702"/>
                <a:gd name="connsiteY3" fmla="*/ 1270702 h 1270702"/>
                <a:gd name="connsiteX4" fmla="*/ 0 w 1270702"/>
                <a:gd name="connsiteY4" fmla="*/ 635351 h 1270702"/>
                <a:gd name="connsiteX0" fmla="*/ 0 w 1270702"/>
                <a:gd name="connsiteY0" fmla="*/ 1199231 h 1834582"/>
                <a:gd name="connsiteX1" fmla="*/ 642971 w 1270702"/>
                <a:gd name="connsiteY1" fmla="*/ 0 h 1834582"/>
                <a:gd name="connsiteX2" fmla="*/ 1270702 w 1270702"/>
                <a:gd name="connsiteY2" fmla="*/ 1199231 h 1834582"/>
                <a:gd name="connsiteX3" fmla="*/ 635351 w 1270702"/>
                <a:gd name="connsiteY3" fmla="*/ 1834582 h 1834582"/>
                <a:gd name="connsiteX4" fmla="*/ 0 w 1270702"/>
                <a:gd name="connsiteY4" fmla="*/ 1199231 h 1834582"/>
                <a:gd name="connsiteX0" fmla="*/ 0 w 1270702"/>
                <a:gd name="connsiteY0" fmla="*/ 1199231 h 1834582"/>
                <a:gd name="connsiteX1" fmla="*/ 642971 w 1270702"/>
                <a:gd name="connsiteY1" fmla="*/ 0 h 1834582"/>
                <a:gd name="connsiteX2" fmla="*/ 1270702 w 1270702"/>
                <a:gd name="connsiteY2" fmla="*/ 1199231 h 1834582"/>
                <a:gd name="connsiteX3" fmla="*/ 635351 w 1270702"/>
                <a:gd name="connsiteY3" fmla="*/ 1834582 h 1834582"/>
                <a:gd name="connsiteX4" fmla="*/ 0 w 1270702"/>
                <a:gd name="connsiteY4" fmla="*/ 1199231 h 1834582"/>
                <a:gd name="connsiteX0" fmla="*/ 0 w 1270702"/>
                <a:gd name="connsiteY0" fmla="*/ 1199231 h 1834582"/>
                <a:gd name="connsiteX1" fmla="*/ 642971 w 1270702"/>
                <a:gd name="connsiteY1" fmla="*/ 0 h 1834582"/>
                <a:gd name="connsiteX2" fmla="*/ 1270702 w 1270702"/>
                <a:gd name="connsiteY2" fmla="*/ 1199231 h 1834582"/>
                <a:gd name="connsiteX3" fmla="*/ 635351 w 1270702"/>
                <a:gd name="connsiteY3" fmla="*/ 1834582 h 1834582"/>
                <a:gd name="connsiteX4" fmla="*/ 0 w 1270702"/>
                <a:gd name="connsiteY4" fmla="*/ 1199231 h 183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0702" h="1834582">
                  <a:moveTo>
                    <a:pt x="0" y="1199231"/>
                  </a:moveTo>
                  <a:cubicBezTo>
                    <a:pt x="0" y="848336"/>
                    <a:pt x="406376" y="228600"/>
                    <a:pt x="642971" y="0"/>
                  </a:cubicBezTo>
                  <a:cubicBezTo>
                    <a:pt x="879566" y="236220"/>
                    <a:pt x="1270702" y="848336"/>
                    <a:pt x="1270702" y="1199231"/>
                  </a:cubicBezTo>
                  <a:cubicBezTo>
                    <a:pt x="1270702" y="1550126"/>
                    <a:pt x="986246" y="1834582"/>
                    <a:pt x="635351" y="1834582"/>
                  </a:cubicBezTo>
                  <a:cubicBezTo>
                    <a:pt x="284456" y="1834582"/>
                    <a:pt x="0" y="1550126"/>
                    <a:pt x="0" y="1199231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2">
              <a:extLst>
                <a:ext uri="{FF2B5EF4-FFF2-40B4-BE49-F238E27FC236}">
                  <a16:creationId xmlns:a16="http://schemas.microsoft.com/office/drawing/2014/main" id="{DD4FE325-6898-4ADA-BFAB-939187CB4E0D}"/>
                </a:ext>
              </a:extLst>
            </p:cNvPr>
            <p:cNvSpPr/>
            <p:nvPr/>
          </p:nvSpPr>
          <p:spPr bwMode="auto">
            <a:xfrm>
              <a:off x="2300288" y="2490916"/>
              <a:ext cx="98808" cy="142654"/>
            </a:xfrm>
            <a:custGeom>
              <a:avLst/>
              <a:gdLst>
                <a:gd name="connsiteX0" fmla="*/ 0 w 1270701"/>
                <a:gd name="connsiteY0" fmla="*/ 635351 h 1270701"/>
                <a:gd name="connsiteX1" fmla="*/ 635351 w 1270701"/>
                <a:gd name="connsiteY1" fmla="*/ 0 h 1270701"/>
                <a:gd name="connsiteX2" fmla="*/ 1270702 w 1270701"/>
                <a:gd name="connsiteY2" fmla="*/ 635351 h 1270701"/>
                <a:gd name="connsiteX3" fmla="*/ 635351 w 1270701"/>
                <a:gd name="connsiteY3" fmla="*/ 1270702 h 1270701"/>
                <a:gd name="connsiteX4" fmla="*/ 0 w 1270701"/>
                <a:gd name="connsiteY4" fmla="*/ 635351 h 1270701"/>
                <a:gd name="connsiteX0" fmla="*/ 0 w 1270702"/>
                <a:gd name="connsiteY0" fmla="*/ 635351 h 1270702"/>
                <a:gd name="connsiteX1" fmla="*/ 635351 w 1270702"/>
                <a:gd name="connsiteY1" fmla="*/ 0 h 1270702"/>
                <a:gd name="connsiteX2" fmla="*/ 1270702 w 1270702"/>
                <a:gd name="connsiteY2" fmla="*/ 635351 h 1270702"/>
                <a:gd name="connsiteX3" fmla="*/ 635351 w 1270702"/>
                <a:gd name="connsiteY3" fmla="*/ 1270702 h 1270702"/>
                <a:gd name="connsiteX4" fmla="*/ 0 w 1270702"/>
                <a:gd name="connsiteY4" fmla="*/ 635351 h 1270702"/>
                <a:gd name="connsiteX0" fmla="*/ 0 w 1270702"/>
                <a:gd name="connsiteY0" fmla="*/ 635351 h 1270702"/>
                <a:gd name="connsiteX1" fmla="*/ 635351 w 1270702"/>
                <a:gd name="connsiteY1" fmla="*/ 0 h 1270702"/>
                <a:gd name="connsiteX2" fmla="*/ 1270702 w 1270702"/>
                <a:gd name="connsiteY2" fmla="*/ 635351 h 1270702"/>
                <a:gd name="connsiteX3" fmla="*/ 635351 w 1270702"/>
                <a:gd name="connsiteY3" fmla="*/ 1270702 h 1270702"/>
                <a:gd name="connsiteX4" fmla="*/ 0 w 1270702"/>
                <a:gd name="connsiteY4" fmla="*/ 635351 h 1270702"/>
                <a:gd name="connsiteX0" fmla="*/ 0 w 1270702"/>
                <a:gd name="connsiteY0" fmla="*/ 1199231 h 1834582"/>
                <a:gd name="connsiteX1" fmla="*/ 642971 w 1270702"/>
                <a:gd name="connsiteY1" fmla="*/ 0 h 1834582"/>
                <a:gd name="connsiteX2" fmla="*/ 1270702 w 1270702"/>
                <a:gd name="connsiteY2" fmla="*/ 1199231 h 1834582"/>
                <a:gd name="connsiteX3" fmla="*/ 635351 w 1270702"/>
                <a:gd name="connsiteY3" fmla="*/ 1834582 h 1834582"/>
                <a:gd name="connsiteX4" fmla="*/ 0 w 1270702"/>
                <a:gd name="connsiteY4" fmla="*/ 1199231 h 1834582"/>
                <a:gd name="connsiteX0" fmla="*/ 0 w 1270702"/>
                <a:gd name="connsiteY0" fmla="*/ 1199231 h 1834582"/>
                <a:gd name="connsiteX1" fmla="*/ 642971 w 1270702"/>
                <a:gd name="connsiteY1" fmla="*/ 0 h 1834582"/>
                <a:gd name="connsiteX2" fmla="*/ 1270702 w 1270702"/>
                <a:gd name="connsiteY2" fmla="*/ 1199231 h 1834582"/>
                <a:gd name="connsiteX3" fmla="*/ 635351 w 1270702"/>
                <a:gd name="connsiteY3" fmla="*/ 1834582 h 1834582"/>
                <a:gd name="connsiteX4" fmla="*/ 0 w 1270702"/>
                <a:gd name="connsiteY4" fmla="*/ 1199231 h 1834582"/>
                <a:gd name="connsiteX0" fmla="*/ 0 w 1270702"/>
                <a:gd name="connsiteY0" fmla="*/ 1199231 h 1834582"/>
                <a:gd name="connsiteX1" fmla="*/ 642971 w 1270702"/>
                <a:gd name="connsiteY1" fmla="*/ 0 h 1834582"/>
                <a:gd name="connsiteX2" fmla="*/ 1270702 w 1270702"/>
                <a:gd name="connsiteY2" fmla="*/ 1199231 h 1834582"/>
                <a:gd name="connsiteX3" fmla="*/ 635351 w 1270702"/>
                <a:gd name="connsiteY3" fmla="*/ 1834582 h 1834582"/>
                <a:gd name="connsiteX4" fmla="*/ 0 w 1270702"/>
                <a:gd name="connsiteY4" fmla="*/ 1199231 h 183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0702" h="1834582">
                  <a:moveTo>
                    <a:pt x="0" y="1199231"/>
                  </a:moveTo>
                  <a:cubicBezTo>
                    <a:pt x="0" y="848336"/>
                    <a:pt x="406376" y="228600"/>
                    <a:pt x="642971" y="0"/>
                  </a:cubicBezTo>
                  <a:cubicBezTo>
                    <a:pt x="879566" y="236220"/>
                    <a:pt x="1270702" y="848336"/>
                    <a:pt x="1270702" y="1199231"/>
                  </a:cubicBezTo>
                  <a:cubicBezTo>
                    <a:pt x="1270702" y="1550126"/>
                    <a:pt x="986246" y="1834582"/>
                    <a:pt x="635351" y="1834582"/>
                  </a:cubicBezTo>
                  <a:cubicBezTo>
                    <a:pt x="284456" y="1834582"/>
                    <a:pt x="0" y="1550126"/>
                    <a:pt x="0" y="1199231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A7EB388-6ADA-4627-841A-82303BC18D13}"/>
              </a:ext>
            </a:extLst>
          </p:cNvPr>
          <p:cNvSpPr txBox="1"/>
          <p:nvPr/>
        </p:nvSpPr>
        <p:spPr>
          <a:xfrm>
            <a:off x="694267" y="6107684"/>
            <a:ext cx="5469466" cy="349109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チクチク</a:t>
            </a:r>
            <a:endParaRPr lang="en-US" altLang="ja-JP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言葉は</a:t>
            </a:r>
            <a:endParaRPr lang="en-US" altLang="ja-JP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やめよう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2" name="星: 12 pt 1">
            <a:extLst>
              <a:ext uri="{FF2B5EF4-FFF2-40B4-BE49-F238E27FC236}">
                <a16:creationId xmlns:a16="http://schemas.microsoft.com/office/drawing/2014/main" id="{F1B33C19-2943-43E9-96A4-A3DB31906AE6}"/>
              </a:ext>
            </a:extLst>
          </p:cNvPr>
          <p:cNvSpPr/>
          <p:nvPr/>
        </p:nvSpPr>
        <p:spPr>
          <a:xfrm>
            <a:off x="433337" y="322394"/>
            <a:ext cx="1777227" cy="1777227"/>
          </a:xfrm>
          <a:prstGeom prst="star12">
            <a:avLst>
              <a:gd name="adj" fmla="val 41583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星: 12 pt 35">
            <a:extLst>
              <a:ext uri="{FF2B5EF4-FFF2-40B4-BE49-F238E27FC236}">
                <a16:creationId xmlns:a16="http://schemas.microsoft.com/office/drawing/2014/main" id="{C222D57A-4667-48CE-8C0F-FFD4C300235C}"/>
              </a:ext>
            </a:extLst>
          </p:cNvPr>
          <p:cNvSpPr/>
          <p:nvPr/>
        </p:nvSpPr>
        <p:spPr>
          <a:xfrm>
            <a:off x="391545" y="3970234"/>
            <a:ext cx="1777227" cy="1777227"/>
          </a:xfrm>
          <a:prstGeom prst="star12">
            <a:avLst>
              <a:gd name="adj" fmla="val 41583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星: 12 pt 36">
            <a:extLst>
              <a:ext uri="{FF2B5EF4-FFF2-40B4-BE49-F238E27FC236}">
                <a16:creationId xmlns:a16="http://schemas.microsoft.com/office/drawing/2014/main" id="{6C586F2F-DE2E-466C-8F64-8642AA1718EB}"/>
              </a:ext>
            </a:extLst>
          </p:cNvPr>
          <p:cNvSpPr/>
          <p:nvPr/>
        </p:nvSpPr>
        <p:spPr>
          <a:xfrm>
            <a:off x="4566311" y="218494"/>
            <a:ext cx="2023722" cy="2023722"/>
          </a:xfrm>
          <a:prstGeom prst="star12">
            <a:avLst>
              <a:gd name="adj" fmla="val 41583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星: 12 pt 37">
            <a:extLst>
              <a:ext uri="{FF2B5EF4-FFF2-40B4-BE49-F238E27FC236}">
                <a16:creationId xmlns:a16="http://schemas.microsoft.com/office/drawing/2014/main" id="{8305B779-9B33-4C60-84D3-CE1D6F2FF4E2}"/>
              </a:ext>
            </a:extLst>
          </p:cNvPr>
          <p:cNvSpPr/>
          <p:nvPr/>
        </p:nvSpPr>
        <p:spPr>
          <a:xfrm>
            <a:off x="4775944" y="3906275"/>
            <a:ext cx="1777227" cy="1777227"/>
          </a:xfrm>
          <a:prstGeom prst="star12">
            <a:avLst>
              <a:gd name="adj" fmla="val 41583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E9CDC531-2378-4CBD-B59B-C36252D42DEA}"/>
              </a:ext>
            </a:extLst>
          </p:cNvPr>
          <p:cNvSpPr txBox="1"/>
          <p:nvPr/>
        </p:nvSpPr>
        <p:spPr>
          <a:xfrm rot="20906369">
            <a:off x="4989764" y="916132"/>
            <a:ext cx="1218414" cy="67130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キライ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3AF654B-BBE6-4FE6-BE17-3BBB72DE9CD5}"/>
              </a:ext>
            </a:extLst>
          </p:cNvPr>
          <p:cNvSpPr txBox="1"/>
          <p:nvPr/>
        </p:nvSpPr>
        <p:spPr>
          <a:xfrm rot="496560">
            <a:off x="819808" y="777245"/>
            <a:ext cx="1051272" cy="88691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あっち</a:t>
            </a:r>
            <a:endParaRPr lang="en-US" altLang="ja-JP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行け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1B58DC32-1001-4D6D-A18E-3E3193BB2692}"/>
              </a:ext>
            </a:extLst>
          </p:cNvPr>
          <p:cNvSpPr txBox="1"/>
          <p:nvPr/>
        </p:nvSpPr>
        <p:spPr>
          <a:xfrm rot="21014150">
            <a:off x="663274" y="4528409"/>
            <a:ext cx="1218414" cy="67130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一人で</a:t>
            </a:r>
            <a:endParaRPr lang="en-US" altLang="ja-JP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やれば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81A623CF-C3B8-4258-A7A1-7221D954CB7C}"/>
              </a:ext>
            </a:extLst>
          </p:cNvPr>
          <p:cNvSpPr txBox="1"/>
          <p:nvPr/>
        </p:nvSpPr>
        <p:spPr>
          <a:xfrm rot="672539">
            <a:off x="5033968" y="4440327"/>
            <a:ext cx="1218414" cy="67130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ウザい</a:t>
            </a:r>
            <a:endParaRPr lang="en-US" altLang="ja-JP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74943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A7EB388-6ADA-4627-841A-82303BC18D13}"/>
              </a:ext>
            </a:extLst>
          </p:cNvPr>
          <p:cNvSpPr txBox="1"/>
          <p:nvPr/>
        </p:nvSpPr>
        <p:spPr>
          <a:xfrm>
            <a:off x="694267" y="6107684"/>
            <a:ext cx="5469466" cy="349109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チクチク</a:t>
            </a:r>
            <a:endParaRPr lang="en-US" altLang="ja-JP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言葉は</a:t>
            </a:r>
            <a:endParaRPr lang="en-US" altLang="ja-JP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やめよう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0303A5B-104F-41C4-B8F8-1B6A9D40934F}"/>
              </a:ext>
            </a:extLst>
          </p:cNvPr>
          <p:cNvGrpSpPr/>
          <p:nvPr/>
        </p:nvGrpSpPr>
        <p:grpSpPr>
          <a:xfrm>
            <a:off x="391545" y="218494"/>
            <a:ext cx="6198488" cy="5528967"/>
            <a:chOff x="391545" y="218494"/>
            <a:chExt cx="6198488" cy="5528967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0431AF02-6CA0-4A37-B596-E0E90A07D579}"/>
                </a:ext>
              </a:extLst>
            </p:cNvPr>
            <p:cNvGrpSpPr/>
            <p:nvPr/>
          </p:nvGrpSpPr>
          <p:grpSpPr>
            <a:xfrm>
              <a:off x="1930033" y="1359019"/>
              <a:ext cx="2890467" cy="4385566"/>
              <a:chOff x="3684895" y="2033845"/>
              <a:chExt cx="2091897" cy="3173934"/>
            </a:xfrm>
          </p:grpSpPr>
          <p:sp>
            <p:nvSpPr>
              <p:cNvPr id="63" name="台形 62">
                <a:extLst>
                  <a:ext uri="{FF2B5EF4-FFF2-40B4-BE49-F238E27FC236}">
                    <a16:creationId xmlns:a16="http://schemas.microsoft.com/office/drawing/2014/main" id="{7969AAED-A4D5-48FB-A256-A1F69006B341}"/>
                  </a:ext>
                </a:extLst>
              </p:cNvPr>
              <p:cNvSpPr/>
              <p:nvPr/>
            </p:nvSpPr>
            <p:spPr bwMode="auto">
              <a:xfrm>
                <a:off x="4521305" y="3830780"/>
                <a:ext cx="426726" cy="456580"/>
              </a:xfrm>
              <a:prstGeom prst="trapezoid">
                <a:avLst>
                  <a:gd name="adj" fmla="val 16534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59831186-244F-405F-90FD-52F21A0EE834}"/>
                  </a:ext>
                </a:extLst>
              </p:cNvPr>
              <p:cNvSpPr/>
              <p:nvPr/>
            </p:nvSpPr>
            <p:spPr bwMode="auto">
              <a:xfrm>
                <a:off x="3902093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183107CB-CD33-4309-A12A-973E1398972F}"/>
                  </a:ext>
                </a:extLst>
              </p:cNvPr>
              <p:cNvSpPr/>
              <p:nvPr/>
            </p:nvSpPr>
            <p:spPr bwMode="auto">
              <a:xfrm>
                <a:off x="3778865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7ECB318F-FF3B-4F9C-A43C-216B066487EE}"/>
                  </a:ext>
                </a:extLst>
              </p:cNvPr>
              <p:cNvSpPr/>
              <p:nvPr/>
            </p:nvSpPr>
            <p:spPr bwMode="auto">
              <a:xfrm rot="20700000">
                <a:off x="3684895" y="2893980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805671B0-1050-4AC5-8B12-7A3DC1414C89}"/>
                  </a:ext>
                </a:extLst>
              </p:cNvPr>
              <p:cNvSpPr/>
              <p:nvPr/>
            </p:nvSpPr>
            <p:spPr bwMode="auto">
              <a:xfrm rot="900000" flipH="1">
                <a:off x="5299986" y="2893979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四角形: 上の 2 つの角を丸める 67">
                <a:extLst>
                  <a:ext uri="{FF2B5EF4-FFF2-40B4-BE49-F238E27FC236}">
                    <a16:creationId xmlns:a16="http://schemas.microsoft.com/office/drawing/2014/main" id="{A8374B8F-FA2F-4C45-B21A-200F035CFE25}"/>
                  </a:ext>
                </a:extLst>
              </p:cNvPr>
              <p:cNvSpPr/>
              <p:nvPr/>
            </p:nvSpPr>
            <p:spPr bwMode="auto">
              <a:xfrm>
                <a:off x="3938021" y="4172630"/>
                <a:ext cx="1638300" cy="1035149"/>
              </a:xfrm>
              <a:prstGeom prst="round2SameRect">
                <a:avLst>
                  <a:gd name="adj1" fmla="val 20902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35EEBE4B-A289-4377-8B12-AC29B8637DCF}"/>
                  </a:ext>
                </a:extLst>
              </p:cNvPr>
              <p:cNvSpPr/>
              <p:nvPr/>
            </p:nvSpPr>
            <p:spPr bwMode="auto">
              <a:xfrm>
                <a:off x="3902076" y="2258870"/>
                <a:ext cx="1665185" cy="180020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CD091D04-B008-45C8-A643-E5740C30D67F}"/>
                  </a:ext>
                </a:extLst>
              </p:cNvPr>
              <p:cNvSpPr/>
              <p:nvPr/>
            </p:nvSpPr>
            <p:spPr bwMode="auto">
              <a:xfrm>
                <a:off x="4185113" y="2957564"/>
                <a:ext cx="194140" cy="257304"/>
              </a:xfrm>
              <a:custGeom>
                <a:avLst/>
                <a:gdLst>
                  <a:gd name="connsiteX0" fmla="*/ 187710 w 194140"/>
                  <a:gd name="connsiteY0" fmla="*/ 0 h 257304"/>
                  <a:gd name="connsiteX1" fmla="*/ 194140 w 194140"/>
                  <a:gd name="connsiteY1" fmla="*/ 31849 h 257304"/>
                  <a:gd name="connsiteX2" fmla="*/ 194139 w 194140"/>
                  <a:gd name="connsiteY2" fmla="*/ 160234 h 257304"/>
                  <a:gd name="connsiteX3" fmla="*/ 97069 w 194140"/>
                  <a:gd name="connsiteY3" fmla="*/ 257304 h 257304"/>
                  <a:gd name="connsiteX4" fmla="*/ 97070 w 194140"/>
                  <a:gd name="connsiteY4" fmla="*/ 257303 h 257304"/>
                  <a:gd name="connsiteX5" fmla="*/ 0 w 194140"/>
                  <a:gd name="connsiteY5" fmla="*/ 160233 h 257304"/>
                  <a:gd name="connsiteX6" fmla="*/ 0 w 194140"/>
                  <a:gd name="connsiteY6" fmla="*/ 108374 h 2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4140" h="257304">
                    <a:moveTo>
                      <a:pt x="187710" y="0"/>
                    </a:moveTo>
                    <a:lnTo>
                      <a:pt x="194140" y="31849"/>
                    </a:lnTo>
                    <a:cubicBezTo>
                      <a:pt x="194140" y="74644"/>
                      <a:pt x="194139" y="117439"/>
                      <a:pt x="194139" y="160234"/>
                    </a:cubicBezTo>
                    <a:cubicBezTo>
                      <a:pt x="194139" y="213844"/>
                      <a:pt x="150679" y="257304"/>
                      <a:pt x="97069" y="257304"/>
                    </a:cubicBezTo>
                    <a:lnTo>
                      <a:pt x="97070" y="257303"/>
                    </a:lnTo>
                    <a:cubicBezTo>
                      <a:pt x="43460" y="257303"/>
                      <a:pt x="0" y="213843"/>
                      <a:pt x="0" y="160233"/>
                    </a:cubicBezTo>
                    <a:lnTo>
                      <a:pt x="0" y="1083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D4E5F402-1F65-4C9E-9902-45952AAF3807}"/>
                  </a:ext>
                </a:extLst>
              </p:cNvPr>
              <p:cNvSpPr/>
              <p:nvPr/>
            </p:nvSpPr>
            <p:spPr bwMode="auto">
              <a:xfrm flipH="1">
                <a:off x="5167811" y="2957564"/>
                <a:ext cx="194140" cy="257304"/>
              </a:xfrm>
              <a:custGeom>
                <a:avLst/>
                <a:gdLst>
                  <a:gd name="connsiteX0" fmla="*/ 187710 w 194140"/>
                  <a:gd name="connsiteY0" fmla="*/ 0 h 257304"/>
                  <a:gd name="connsiteX1" fmla="*/ 194140 w 194140"/>
                  <a:gd name="connsiteY1" fmla="*/ 31849 h 257304"/>
                  <a:gd name="connsiteX2" fmla="*/ 194139 w 194140"/>
                  <a:gd name="connsiteY2" fmla="*/ 160234 h 257304"/>
                  <a:gd name="connsiteX3" fmla="*/ 97069 w 194140"/>
                  <a:gd name="connsiteY3" fmla="*/ 257304 h 257304"/>
                  <a:gd name="connsiteX4" fmla="*/ 97070 w 194140"/>
                  <a:gd name="connsiteY4" fmla="*/ 257303 h 257304"/>
                  <a:gd name="connsiteX5" fmla="*/ 0 w 194140"/>
                  <a:gd name="connsiteY5" fmla="*/ 160233 h 257304"/>
                  <a:gd name="connsiteX6" fmla="*/ 0 w 194140"/>
                  <a:gd name="connsiteY6" fmla="*/ 108374 h 2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4140" h="257304">
                    <a:moveTo>
                      <a:pt x="187710" y="0"/>
                    </a:moveTo>
                    <a:lnTo>
                      <a:pt x="194140" y="31849"/>
                    </a:lnTo>
                    <a:cubicBezTo>
                      <a:pt x="194140" y="74644"/>
                      <a:pt x="194139" y="117439"/>
                      <a:pt x="194139" y="160234"/>
                    </a:cubicBezTo>
                    <a:cubicBezTo>
                      <a:pt x="194139" y="213844"/>
                      <a:pt x="150679" y="257304"/>
                      <a:pt x="97069" y="257304"/>
                    </a:cubicBezTo>
                    <a:lnTo>
                      <a:pt x="97070" y="257303"/>
                    </a:lnTo>
                    <a:cubicBezTo>
                      <a:pt x="43460" y="257303"/>
                      <a:pt x="0" y="213843"/>
                      <a:pt x="0" y="160233"/>
                    </a:cubicBezTo>
                    <a:lnTo>
                      <a:pt x="0" y="1083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2">
                <a:extLst>
                  <a:ext uri="{FF2B5EF4-FFF2-40B4-BE49-F238E27FC236}">
                    <a16:creationId xmlns:a16="http://schemas.microsoft.com/office/drawing/2014/main" id="{B13115E3-CFE4-4EF8-8245-0612B713BFE1}"/>
                  </a:ext>
                </a:extLst>
              </p:cNvPr>
              <p:cNvSpPr/>
              <p:nvPr/>
            </p:nvSpPr>
            <p:spPr bwMode="auto">
              <a:xfrm>
                <a:off x="5167811" y="3258166"/>
                <a:ext cx="194140" cy="280290"/>
              </a:xfrm>
              <a:custGeom>
                <a:avLst/>
                <a:gdLst>
                  <a:gd name="connsiteX0" fmla="*/ 0 w 1270701"/>
                  <a:gd name="connsiteY0" fmla="*/ 635351 h 1270701"/>
                  <a:gd name="connsiteX1" fmla="*/ 635351 w 1270701"/>
                  <a:gd name="connsiteY1" fmla="*/ 0 h 1270701"/>
                  <a:gd name="connsiteX2" fmla="*/ 1270702 w 1270701"/>
                  <a:gd name="connsiteY2" fmla="*/ 635351 h 1270701"/>
                  <a:gd name="connsiteX3" fmla="*/ 635351 w 1270701"/>
                  <a:gd name="connsiteY3" fmla="*/ 1270702 h 1270701"/>
                  <a:gd name="connsiteX4" fmla="*/ 0 w 1270701"/>
                  <a:gd name="connsiteY4" fmla="*/ 635351 h 1270701"/>
                  <a:gd name="connsiteX0" fmla="*/ 0 w 1270702"/>
                  <a:gd name="connsiteY0" fmla="*/ 635351 h 1270702"/>
                  <a:gd name="connsiteX1" fmla="*/ 635351 w 1270702"/>
                  <a:gd name="connsiteY1" fmla="*/ 0 h 1270702"/>
                  <a:gd name="connsiteX2" fmla="*/ 1270702 w 1270702"/>
                  <a:gd name="connsiteY2" fmla="*/ 635351 h 1270702"/>
                  <a:gd name="connsiteX3" fmla="*/ 635351 w 1270702"/>
                  <a:gd name="connsiteY3" fmla="*/ 1270702 h 1270702"/>
                  <a:gd name="connsiteX4" fmla="*/ 0 w 1270702"/>
                  <a:gd name="connsiteY4" fmla="*/ 635351 h 1270702"/>
                  <a:gd name="connsiteX0" fmla="*/ 0 w 1270702"/>
                  <a:gd name="connsiteY0" fmla="*/ 635351 h 1270702"/>
                  <a:gd name="connsiteX1" fmla="*/ 635351 w 1270702"/>
                  <a:gd name="connsiteY1" fmla="*/ 0 h 1270702"/>
                  <a:gd name="connsiteX2" fmla="*/ 1270702 w 1270702"/>
                  <a:gd name="connsiteY2" fmla="*/ 635351 h 1270702"/>
                  <a:gd name="connsiteX3" fmla="*/ 635351 w 1270702"/>
                  <a:gd name="connsiteY3" fmla="*/ 1270702 h 1270702"/>
                  <a:gd name="connsiteX4" fmla="*/ 0 w 1270702"/>
                  <a:gd name="connsiteY4" fmla="*/ 635351 h 127070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0702" h="1834582">
                    <a:moveTo>
                      <a:pt x="0" y="1199231"/>
                    </a:moveTo>
                    <a:cubicBezTo>
                      <a:pt x="0" y="848336"/>
                      <a:pt x="406376" y="228600"/>
                      <a:pt x="642971" y="0"/>
                    </a:cubicBezTo>
                    <a:cubicBezTo>
                      <a:pt x="879566" y="236220"/>
                      <a:pt x="1270702" y="848336"/>
                      <a:pt x="1270702" y="1199231"/>
                    </a:cubicBezTo>
                    <a:cubicBezTo>
                      <a:pt x="1270702" y="1550126"/>
                      <a:pt x="986246" y="1834582"/>
                      <a:pt x="635351" y="1834582"/>
                    </a:cubicBezTo>
                    <a:cubicBezTo>
                      <a:pt x="284456" y="1834582"/>
                      <a:pt x="0" y="1550126"/>
                      <a:pt x="0" y="119923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8CFE9576-1E60-4178-9771-5677ED6E8BB5}"/>
                  </a:ext>
                </a:extLst>
              </p:cNvPr>
              <p:cNvSpPr/>
              <p:nvPr/>
            </p:nvSpPr>
            <p:spPr bwMode="auto">
              <a:xfrm rot="14400000">
                <a:off x="4231253" y="2525830"/>
                <a:ext cx="94661" cy="368448"/>
              </a:xfrm>
              <a:prstGeom prst="moon">
                <a:avLst>
                  <a:gd name="adj" fmla="val 67234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月 73">
                <a:extLst>
                  <a:ext uri="{FF2B5EF4-FFF2-40B4-BE49-F238E27FC236}">
                    <a16:creationId xmlns:a16="http://schemas.microsoft.com/office/drawing/2014/main" id="{1708C8E7-487C-4884-8147-E2AEC8001348}"/>
                  </a:ext>
                </a:extLst>
              </p:cNvPr>
              <p:cNvSpPr/>
              <p:nvPr/>
            </p:nvSpPr>
            <p:spPr bwMode="auto">
              <a:xfrm rot="7200000" flipH="1">
                <a:off x="5184662" y="2525829"/>
                <a:ext cx="94661" cy="368448"/>
              </a:xfrm>
              <a:prstGeom prst="moon">
                <a:avLst>
                  <a:gd name="adj" fmla="val 67234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月 74">
                <a:extLst>
                  <a:ext uri="{FF2B5EF4-FFF2-40B4-BE49-F238E27FC236}">
                    <a16:creationId xmlns:a16="http://schemas.microsoft.com/office/drawing/2014/main" id="{28C34614-E1E1-4351-B505-C7482450C94E}"/>
                  </a:ext>
                </a:extLst>
              </p:cNvPr>
              <p:cNvSpPr/>
              <p:nvPr/>
            </p:nvSpPr>
            <p:spPr bwMode="auto">
              <a:xfrm rot="5400000">
                <a:off x="4689249" y="3440785"/>
                <a:ext cx="130952" cy="554966"/>
              </a:xfrm>
              <a:prstGeom prst="moon">
                <a:avLst>
                  <a:gd name="adj" fmla="val 39461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" name="星: 12 pt 1">
              <a:extLst>
                <a:ext uri="{FF2B5EF4-FFF2-40B4-BE49-F238E27FC236}">
                  <a16:creationId xmlns:a16="http://schemas.microsoft.com/office/drawing/2014/main" id="{F1B33C19-2943-43E9-96A4-A3DB31906AE6}"/>
                </a:ext>
              </a:extLst>
            </p:cNvPr>
            <p:cNvSpPr/>
            <p:nvPr/>
          </p:nvSpPr>
          <p:spPr>
            <a:xfrm>
              <a:off x="433337" y="322394"/>
              <a:ext cx="1777227" cy="1777227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星: 12 pt 35">
              <a:extLst>
                <a:ext uri="{FF2B5EF4-FFF2-40B4-BE49-F238E27FC236}">
                  <a16:creationId xmlns:a16="http://schemas.microsoft.com/office/drawing/2014/main" id="{C222D57A-4667-48CE-8C0F-FFD4C300235C}"/>
                </a:ext>
              </a:extLst>
            </p:cNvPr>
            <p:cNvSpPr/>
            <p:nvPr/>
          </p:nvSpPr>
          <p:spPr>
            <a:xfrm>
              <a:off x="391545" y="3970234"/>
              <a:ext cx="1777227" cy="1777227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星: 12 pt 36">
              <a:extLst>
                <a:ext uri="{FF2B5EF4-FFF2-40B4-BE49-F238E27FC236}">
                  <a16:creationId xmlns:a16="http://schemas.microsoft.com/office/drawing/2014/main" id="{6C586F2F-DE2E-466C-8F64-8642AA1718EB}"/>
                </a:ext>
              </a:extLst>
            </p:cNvPr>
            <p:cNvSpPr/>
            <p:nvPr/>
          </p:nvSpPr>
          <p:spPr>
            <a:xfrm>
              <a:off x="4566311" y="218494"/>
              <a:ext cx="2023722" cy="2023722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星: 12 pt 37">
              <a:extLst>
                <a:ext uri="{FF2B5EF4-FFF2-40B4-BE49-F238E27FC236}">
                  <a16:creationId xmlns:a16="http://schemas.microsoft.com/office/drawing/2014/main" id="{8305B779-9B33-4C60-84D3-CE1D6F2FF4E2}"/>
                </a:ext>
              </a:extLst>
            </p:cNvPr>
            <p:cNvSpPr/>
            <p:nvPr/>
          </p:nvSpPr>
          <p:spPr>
            <a:xfrm>
              <a:off x="4775944" y="3906275"/>
              <a:ext cx="1777227" cy="1777227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E9CDC531-2378-4CBD-B59B-C36252D42DEA}"/>
                </a:ext>
              </a:extLst>
            </p:cNvPr>
            <p:cNvSpPr txBox="1"/>
            <p:nvPr/>
          </p:nvSpPr>
          <p:spPr>
            <a:xfrm rot="20906369">
              <a:off x="4989764" y="916132"/>
              <a:ext cx="1218414" cy="67130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邪魔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C3AF654B-BBE6-4FE6-BE17-3BBB72DE9CD5}"/>
                </a:ext>
              </a:extLst>
            </p:cNvPr>
            <p:cNvSpPr txBox="1"/>
            <p:nvPr/>
          </p:nvSpPr>
          <p:spPr>
            <a:xfrm rot="496560">
              <a:off x="819808" y="777245"/>
              <a:ext cx="1051272" cy="88691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また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残業？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1B58DC32-1001-4D6D-A18E-3E3193BB2692}"/>
                </a:ext>
              </a:extLst>
            </p:cNvPr>
            <p:cNvSpPr txBox="1"/>
            <p:nvPr/>
          </p:nvSpPr>
          <p:spPr>
            <a:xfrm rot="21014150">
              <a:off x="663274" y="4528409"/>
              <a:ext cx="1218414" cy="67130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仕事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遅いな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81A623CF-C3B8-4258-A7A1-7221D954CB7C}"/>
                </a:ext>
              </a:extLst>
            </p:cNvPr>
            <p:cNvSpPr txBox="1"/>
            <p:nvPr/>
          </p:nvSpPr>
          <p:spPr>
            <a:xfrm rot="672539">
              <a:off x="5033968" y="4440327"/>
              <a:ext cx="1218414" cy="67130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ウザい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9827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AE21D068-D038-42E5-94E3-8991EF4B7E1B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3E9C94B-5604-4DC2-8F34-A8D638C8E39D}"/>
              </a:ext>
            </a:extLst>
          </p:cNvPr>
          <p:cNvGrpSpPr/>
          <p:nvPr/>
        </p:nvGrpSpPr>
        <p:grpSpPr>
          <a:xfrm>
            <a:off x="767947" y="897034"/>
            <a:ext cx="5289954" cy="3423059"/>
            <a:chOff x="767947" y="897034"/>
            <a:chExt cx="5289954" cy="5178496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18CF32C1-AF95-44C7-AD0C-A7A231E1E4B2}"/>
                </a:ext>
              </a:extLst>
            </p:cNvPr>
            <p:cNvSpPr txBox="1"/>
            <p:nvPr/>
          </p:nvSpPr>
          <p:spPr>
            <a:xfrm>
              <a:off x="767947" y="897034"/>
              <a:ext cx="5289954" cy="2397196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チクチク言葉は</a:t>
              </a:r>
              <a:endParaRPr lang="en-US" altLang="ja-JP" sz="160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68BFD091-F707-46E5-ADD2-EBB2D19B4611}"/>
                </a:ext>
              </a:extLst>
            </p:cNvPr>
            <p:cNvSpPr txBox="1"/>
            <p:nvPr/>
          </p:nvSpPr>
          <p:spPr>
            <a:xfrm>
              <a:off x="767947" y="3678334"/>
              <a:ext cx="5289954" cy="2397196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effectLst/>
                </a:rPr>
                <a:t>やめよう</a:t>
              </a:r>
              <a:endParaRPr lang="ja-JP" altLang="en-US" sz="13300" dirty="0">
                <a:ln w="38100">
                  <a:noFill/>
                </a:ln>
                <a:effectLst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C881FBEA-6CBF-4DEA-9182-2F043CC94A60}"/>
              </a:ext>
            </a:extLst>
          </p:cNvPr>
          <p:cNvGrpSpPr/>
          <p:nvPr/>
        </p:nvGrpSpPr>
        <p:grpSpPr>
          <a:xfrm>
            <a:off x="599828" y="4585155"/>
            <a:ext cx="5781922" cy="5157394"/>
            <a:chOff x="391545" y="218494"/>
            <a:chExt cx="6198488" cy="5528967"/>
          </a:xfrm>
        </p:grpSpPr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CCE5DF5E-BEB3-407B-BC3C-AE1A7B3E5A27}"/>
                </a:ext>
              </a:extLst>
            </p:cNvPr>
            <p:cNvGrpSpPr/>
            <p:nvPr/>
          </p:nvGrpSpPr>
          <p:grpSpPr>
            <a:xfrm>
              <a:off x="1744851" y="1532620"/>
              <a:ext cx="3368298" cy="4199288"/>
              <a:chOff x="3962804" y="1465452"/>
              <a:chExt cx="1676715" cy="2090376"/>
            </a:xfrm>
          </p:grpSpPr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E142B1DF-A094-40DD-BDFD-FAFB3CEA36C5}"/>
                  </a:ext>
                </a:extLst>
              </p:cNvPr>
              <p:cNvGrpSpPr/>
              <p:nvPr/>
            </p:nvGrpSpPr>
            <p:grpSpPr>
              <a:xfrm>
                <a:off x="3962804" y="1465452"/>
                <a:ext cx="1676715" cy="2090376"/>
                <a:chOff x="7353885" y="3458737"/>
                <a:chExt cx="2029291" cy="2529936"/>
              </a:xfrm>
            </p:grpSpPr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BA696722-848B-448B-A474-B2BB8F3807CE}"/>
                    </a:ext>
                  </a:extLst>
                </p:cNvPr>
                <p:cNvSpPr/>
                <p:nvPr/>
              </p:nvSpPr>
              <p:spPr bwMode="auto">
                <a:xfrm>
                  <a:off x="7413470" y="3458737"/>
                  <a:ext cx="1901218" cy="183716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8BAF831A-FCAF-4185-AF5F-675A1C88DA4A}"/>
                    </a:ext>
                  </a:extLst>
                </p:cNvPr>
                <p:cNvGrpSpPr/>
                <p:nvPr/>
              </p:nvGrpSpPr>
              <p:grpSpPr>
                <a:xfrm>
                  <a:off x="7791664" y="5219177"/>
                  <a:ext cx="1135289" cy="769496"/>
                  <a:chOff x="7643555" y="5229200"/>
                  <a:chExt cx="1431508" cy="970273"/>
                </a:xfrm>
              </p:grpSpPr>
              <p:sp>
                <p:nvSpPr>
                  <p:cNvPr id="178" name="台形 177">
                    <a:extLst>
                      <a:ext uri="{FF2B5EF4-FFF2-40B4-BE49-F238E27FC236}">
                        <a16:creationId xmlns:a16="http://schemas.microsoft.com/office/drawing/2014/main" id="{9FFD0521-8622-429C-BBE0-C5F4D8BEB0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099051" y="5229200"/>
                    <a:ext cx="520514" cy="353196"/>
                  </a:xfrm>
                  <a:prstGeom prst="trapezoid">
                    <a:avLst>
                      <a:gd name="adj" fmla="val 16791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フリーフォーム 163">
                    <a:extLst>
                      <a:ext uri="{FF2B5EF4-FFF2-40B4-BE49-F238E27FC236}">
                        <a16:creationId xmlns:a16="http://schemas.microsoft.com/office/drawing/2014/main" id="{5A816EA3-D70C-4747-B22A-8EDA8DF2C3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43555" y="5482815"/>
                    <a:ext cx="1431508" cy="716658"/>
                  </a:xfrm>
                  <a:custGeom>
                    <a:avLst/>
                    <a:gdLst>
                      <a:gd name="connsiteX0" fmla="*/ 292167 w 1427996"/>
                      <a:gd name="connsiteY0" fmla="*/ 0 h 716658"/>
                      <a:gd name="connsiteX1" fmla="*/ 474723 w 1427996"/>
                      <a:gd name="connsiteY1" fmla="*/ 0 h 716658"/>
                      <a:gd name="connsiteX2" fmla="*/ 529969 w 1427996"/>
                      <a:gd name="connsiteY2" fmla="*/ 44488 h 716658"/>
                      <a:gd name="connsiteX3" fmla="*/ 713998 w 1427996"/>
                      <a:gd name="connsiteY3" fmla="*/ 85874 h 716658"/>
                      <a:gd name="connsiteX4" fmla="*/ 898028 w 1427996"/>
                      <a:gd name="connsiteY4" fmla="*/ 44488 h 716658"/>
                      <a:gd name="connsiteX5" fmla="*/ 953273 w 1427996"/>
                      <a:gd name="connsiteY5" fmla="*/ 0 h 716658"/>
                      <a:gd name="connsiteX6" fmla="*/ 1135829 w 1427996"/>
                      <a:gd name="connsiteY6" fmla="*/ 0 h 716658"/>
                      <a:gd name="connsiteX7" fmla="*/ 1427996 w 1427996"/>
                      <a:gd name="connsiteY7" fmla="*/ 292167 h 716658"/>
                      <a:gd name="connsiteX8" fmla="*/ 1427996 w 1427996"/>
                      <a:gd name="connsiteY8" fmla="*/ 716658 h 716658"/>
                      <a:gd name="connsiteX9" fmla="*/ 0 w 1427996"/>
                      <a:gd name="connsiteY9" fmla="*/ 716658 h 716658"/>
                      <a:gd name="connsiteX10" fmla="*/ 0 w 1427996"/>
                      <a:gd name="connsiteY10" fmla="*/ 292167 h 716658"/>
                      <a:gd name="connsiteX11" fmla="*/ 292167 w 1427996"/>
                      <a:gd name="connsiteY11" fmla="*/ 0 h 716658"/>
                      <a:gd name="connsiteX0" fmla="*/ 292167 w 1427996"/>
                      <a:gd name="connsiteY0" fmla="*/ 0 h 716658"/>
                      <a:gd name="connsiteX1" fmla="*/ 474723 w 1427996"/>
                      <a:gd name="connsiteY1" fmla="*/ 0 h 716658"/>
                      <a:gd name="connsiteX2" fmla="*/ 529969 w 1427996"/>
                      <a:gd name="connsiteY2" fmla="*/ 44488 h 716658"/>
                      <a:gd name="connsiteX3" fmla="*/ 715903 w 1427996"/>
                      <a:gd name="connsiteY3" fmla="*/ 72539 h 716658"/>
                      <a:gd name="connsiteX4" fmla="*/ 898028 w 1427996"/>
                      <a:gd name="connsiteY4" fmla="*/ 44488 h 716658"/>
                      <a:gd name="connsiteX5" fmla="*/ 953273 w 1427996"/>
                      <a:gd name="connsiteY5" fmla="*/ 0 h 716658"/>
                      <a:gd name="connsiteX6" fmla="*/ 1135829 w 1427996"/>
                      <a:gd name="connsiteY6" fmla="*/ 0 h 716658"/>
                      <a:gd name="connsiteX7" fmla="*/ 1427996 w 1427996"/>
                      <a:gd name="connsiteY7" fmla="*/ 292167 h 716658"/>
                      <a:gd name="connsiteX8" fmla="*/ 1427996 w 1427996"/>
                      <a:gd name="connsiteY8" fmla="*/ 716658 h 716658"/>
                      <a:gd name="connsiteX9" fmla="*/ 0 w 1427996"/>
                      <a:gd name="connsiteY9" fmla="*/ 716658 h 716658"/>
                      <a:gd name="connsiteX10" fmla="*/ 0 w 1427996"/>
                      <a:gd name="connsiteY10" fmla="*/ 292167 h 716658"/>
                      <a:gd name="connsiteX11" fmla="*/ 292167 w 1427996"/>
                      <a:gd name="connsiteY11" fmla="*/ 0 h 7166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27996" h="716658">
                        <a:moveTo>
                          <a:pt x="292167" y="0"/>
                        </a:moveTo>
                        <a:lnTo>
                          <a:pt x="474723" y="0"/>
                        </a:lnTo>
                        <a:lnTo>
                          <a:pt x="529969" y="44488"/>
                        </a:lnTo>
                        <a:cubicBezTo>
                          <a:pt x="577066" y="70059"/>
                          <a:pt x="644035" y="72539"/>
                          <a:pt x="715903" y="72539"/>
                        </a:cubicBezTo>
                        <a:cubicBezTo>
                          <a:pt x="787771" y="72539"/>
                          <a:pt x="850931" y="70059"/>
                          <a:pt x="898028" y="44488"/>
                        </a:cubicBezTo>
                        <a:lnTo>
                          <a:pt x="953273" y="0"/>
                        </a:lnTo>
                        <a:lnTo>
                          <a:pt x="1135829" y="0"/>
                        </a:lnTo>
                        <a:cubicBezTo>
                          <a:pt x="1297188" y="0"/>
                          <a:pt x="1427996" y="130808"/>
                          <a:pt x="1427996" y="292167"/>
                        </a:cubicBezTo>
                        <a:lnTo>
                          <a:pt x="1427996" y="716658"/>
                        </a:lnTo>
                        <a:lnTo>
                          <a:pt x="0" y="716658"/>
                        </a:lnTo>
                        <a:lnTo>
                          <a:pt x="0" y="292167"/>
                        </a:lnTo>
                        <a:cubicBezTo>
                          <a:pt x="0" y="130808"/>
                          <a:pt x="130808" y="0"/>
                          <a:pt x="292167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80" name="グループ化 179">
                    <a:extLst>
                      <a:ext uri="{FF2B5EF4-FFF2-40B4-BE49-F238E27FC236}">
                        <a16:creationId xmlns:a16="http://schemas.microsoft.com/office/drawing/2014/main" id="{4AC63CD6-7EEF-4C7A-BF2B-E339B43EEDBF}"/>
                      </a:ext>
                    </a:extLst>
                  </p:cNvPr>
                  <p:cNvGrpSpPr/>
                  <p:nvPr/>
                </p:nvGrpSpPr>
                <p:grpSpPr>
                  <a:xfrm>
                    <a:off x="7955617" y="5418726"/>
                    <a:ext cx="807384" cy="307114"/>
                    <a:chOff x="7923330" y="5393148"/>
                    <a:chExt cx="898671" cy="393455"/>
                  </a:xfrm>
                  <a:solidFill>
                    <a:schemeClr val="accent5">
                      <a:lumMod val="75000"/>
                    </a:schemeClr>
                  </a:solidFill>
                </p:grpSpPr>
                <p:sp>
                  <p:nvSpPr>
                    <p:cNvPr id="181" name="直角三角形 3">
                      <a:extLst>
                        <a:ext uri="{FF2B5EF4-FFF2-40B4-BE49-F238E27FC236}">
                          <a16:creationId xmlns:a16="http://schemas.microsoft.com/office/drawing/2014/main" id="{368AEF81-3862-40E5-A5DD-76F638EB2E5F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951270" y="5365208"/>
                      <a:ext cx="393455" cy="449335"/>
                    </a:xfrm>
                    <a:custGeom>
                      <a:avLst/>
                      <a:gdLst>
                        <a:gd name="connsiteX0" fmla="*/ 0 w 495055"/>
                        <a:gd name="connsiteY0" fmla="*/ 495055 h 495055"/>
                        <a:gd name="connsiteX1" fmla="*/ 0 w 495055"/>
                        <a:gd name="connsiteY1" fmla="*/ 0 h 495055"/>
                        <a:gd name="connsiteX2" fmla="*/ 495055 w 495055"/>
                        <a:gd name="connsiteY2" fmla="*/ 495055 h 495055"/>
                        <a:gd name="connsiteX3" fmla="*/ 0 w 495055"/>
                        <a:gd name="connsiteY3" fmla="*/ 495055 h 495055"/>
                        <a:gd name="connsiteX0" fmla="*/ 0 w 495055"/>
                        <a:gd name="connsiteY0" fmla="*/ 449335 h 449335"/>
                        <a:gd name="connsiteX1" fmla="*/ 162560 w 495055"/>
                        <a:gd name="connsiteY1" fmla="*/ 0 h 449335"/>
                        <a:gd name="connsiteX2" fmla="*/ 495055 w 495055"/>
                        <a:gd name="connsiteY2" fmla="*/ 449335 h 449335"/>
                        <a:gd name="connsiteX3" fmla="*/ 0 w 495055"/>
                        <a:gd name="connsiteY3" fmla="*/ 449335 h 449335"/>
                        <a:gd name="connsiteX0" fmla="*/ 0 w 403615"/>
                        <a:gd name="connsiteY0" fmla="*/ 449335 h 525535"/>
                        <a:gd name="connsiteX1" fmla="*/ 162560 w 403615"/>
                        <a:gd name="connsiteY1" fmla="*/ 0 h 525535"/>
                        <a:gd name="connsiteX2" fmla="*/ 403615 w 403615"/>
                        <a:gd name="connsiteY2" fmla="*/ 525535 h 525535"/>
                        <a:gd name="connsiteX3" fmla="*/ 0 w 403615"/>
                        <a:gd name="connsiteY3" fmla="*/ 449335 h 525535"/>
                        <a:gd name="connsiteX0" fmla="*/ 0 w 403615"/>
                        <a:gd name="connsiteY0" fmla="*/ 413775 h 489975"/>
                        <a:gd name="connsiteX1" fmla="*/ 177800 w 403615"/>
                        <a:gd name="connsiteY1" fmla="*/ 0 h 489975"/>
                        <a:gd name="connsiteX2" fmla="*/ 403615 w 403615"/>
                        <a:gd name="connsiteY2" fmla="*/ 489975 h 489975"/>
                        <a:gd name="connsiteX3" fmla="*/ 0 w 403615"/>
                        <a:gd name="connsiteY3" fmla="*/ 413775 h 489975"/>
                        <a:gd name="connsiteX0" fmla="*/ 0 w 393455"/>
                        <a:gd name="connsiteY0" fmla="*/ 413775 h 449335"/>
                        <a:gd name="connsiteX1" fmla="*/ 177800 w 393455"/>
                        <a:gd name="connsiteY1" fmla="*/ 0 h 449335"/>
                        <a:gd name="connsiteX2" fmla="*/ 393455 w 393455"/>
                        <a:gd name="connsiteY2" fmla="*/ 449335 h 449335"/>
                        <a:gd name="connsiteX3" fmla="*/ 0 w 393455"/>
                        <a:gd name="connsiteY3" fmla="*/ 413775 h 4493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93455" h="449335">
                          <a:moveTo>
                            <a:pt x="0" y="413775"/>
                          </a:moveTo>
                          <a:lnTo>
                            <a:pt x="177800" y="0"/>
                          </a:lnTo>
                          <a:lnTo>
                            <a:pt x="393455" y="449335"/>
                          </a:lnTo>
                          <a:lnTo>
                            <a:pt x="0" y="413775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2" name="直角三角形 3">
                      <a:extLst>
                        <a:ext uri="{FF2B5EF4-FFF2-40B4-BE49-F238E27FC236}">
                          <a16:creationId xmlns:a16="http://schemas.microsoft.com/office/drawing/2014/main" id="{21EE30F4-7187-4912-8979-02FCCFE51237}"/>
                        </a:ext>
                      </a:extLst>
                    </p:cNvPr>
                    <p:cNvSpPr/>
                    <p:nvPr/>
                  </p:nvSpPr>
                  <p:spPr bwMode="auto">
                    <a:xfrm rot="16200000" flipH="1">
                      <a:off x="8400606" y="5365208"/>
                      <a:ext cx="393455" cy="449335"/>
                    </a:xfrm>
                    <a:custGeom>
                      <a:avLst/>
                      <a:gdLst>
                        <a:gd name="connsiteX0" fmla="*/ 0 w 495055"/>
                        <a:gd name="connsiteY0" fmla="*/ 495055 h 495055"/>
                        <a:gd name="connsiteX1" fmla="*/ 0 w 495055"/>
                        <a:gd name="connsiteY1" fmla="*/ 0 h 495055"/>
                        <a:gd name="connsiteX2" fmla="*/ 495055 w 495055"/>
                        <a:gd name="connsiteY2" fmla="*/ 495055 h 495055"/>
                        <a:gd name="connsiteX3" fmla="*/ 0 w 495055"/>
                        <a:gd name="connsiteY3" fmla="*/ 495055 h 495055"/>
                        <a:gd name="connsiteX0" fmla="*/ 0 w 495055"/>
                        <a:gd name="connsiteY0" fmla="*/ 449335 h 449335"/>
                        <a:gd name="connsiteX1" fmla="*/ 162560 w 495055"/>
                        <a:gd name="connsiteY1" fmla="*/ 0 h 449335"/>
                        <a:gd name="connsiteX2" fmla="*/ 495055 w 495055"/>
                        <a:gd name="connsiteY2" fmla="*/ 449335 h 449335"/>
                        <a:gd name="connsiteX3" fmla="*/ 0 w 495055"/>
                        <a:gd name="connsiteY3" fmla="*/ 449335 h 449335"/>
                        <a:gd name="connsiteX0" fmla="*/ 0 w 403615"/>
                        <a:gd name="connsiteY0" fmla="*/ 449335 h 525535"/>
                        <a:gd name="connsiteX1" fmla="*/ 162560 w 403615"/>
                        <a:gd name="connsiteY1" fmla="*/ 0 h 525535"/>
                        <a:gd name="connsiteX2" fmla="*/ 403615 w 403615"/>
                        <a:gd name="connsiteY2" fmla="*/ 525535 h 525535"/>
                        <a:gd name="connsiteX3" fmla="*/ 0 w 403615"/>
                        <a:gd name="connsiteY3" fmla="*/ 449335 h 525535"/>
                        <a:gd name="connsiteX0" fmla="*/ 0 w 403615"/>
                        <a:gd name="connsiteY0" fmla="*/ 413775 h 489975"/>
                        <a:gd name="connsiteX1" fmla="*/ 177800 w 403615"/>
                        <a:gd name="connsiteY1" fmla="*/ 0 h 489975"/>
                        <a:gd name="connsiteX2" fmla="*/ 403615 w 403615"/>
                        <a:gd name="connsiteY2" fmla="*/ 489975 h 489975"/>
                        <a:gd name="connsiteX3" fmla="*/ 0 w 403615"/>
                        <a:gd name="connsiteY3" fmla="*/ 413775 h 489975"/>
                        <a:gd name="connsiteX0" fmla="*/ 0 w 393455"/>
                        <a:gd name="connsiteY0" fmla="*/ 413775 h 449335"/>
                        <a:gd name="connsiteX1" fmla="*/ 177800 w 393455"/>
                        <a:gd name="connsiteY1" fmla="*/ 0 h 449335"/>
                        <a:gd name="connsiteX2" fmla="*/ 393455 w 393455"/>
                        <a:gd name="connsiteY2" fmla="*/ 449335 h 449335"/>
                        <a:gd name="connsiteX3" fmla="*/ 0 w 393455"/>
                        <a:gd name="connsiteY3" fmla="*/ 413775 h 4493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93455" h="449335">
                          <a:moveTo>
                            <a:pt x="0" y="413775"/>
                          </a:moveTo>
                          <a:lnTo>
                            <a:pt x="177800" y="0"/>
                          </a:lnTo>
                          <a:lnTo>
                            <a:pt x="393455" y="449335"/>
                          </a:lnTo>
                          <a:lnTo>
                            <a:pt x="0" y="413775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4F3C8C1F-25FB-4CAA-AD0D-E3A3923F724D}"/>
                    </a:ext>
                  </a:extLst>
                </p:cNvPr>
                <p:cNvSpPr/>
                <p:nvPr/>
              </p:nvSpPr>
              <p:spPr bwMode="auto">
                <a:xfrm rot="20700000">
                  <a:off x="7353885" y="4359989"/>
                  <a:ext cx="428752" cy="543041"/>
                </a:xfrm>
                <a:prstGeom prst="ellipse">
                  <a:avLst/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楕円 167">
                  <a:extLst>
                    <a:ext uri="{FF2B5EF4-FFF2-40B4-BE49-F238E27FC236}">
                      <a16:creationId xmlns:a16="http://schemas.microsoft.com/office/drawing/2014/main" id="{68C9C310-64AD-49C0-A871-8CA76804FD43}"/>
                    </a:ext>
                  </a:extLst>
                </p:cNvPr>
                <p:cNvSpPr/>
                <p:nvPr/>
              </p:nvSpPr>
              <p:spPr bwMode="auto">
                <a:xfrm rot="20700000">
                  <a:off x="7440410" y="4469578"/>
                  <a:ext cx="255702" cy="323860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B4DDAFB7-E59B-43A4-A27D-C033C1982E98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8954424" y="4359988"/>
                  <a:ext cx="428752" cy="543041"/>
                </a:xfrm>
                <a:prstGeom prst="ellipse">
                  <a:avLst/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34DCA510-6770-4A2D-94FE-AA8A8082ACFD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9040948" y="4469577"/>
                  <a:ext cx="255702" cy="323860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2287D942-4957-4C4B-A730-7591190DE08E}"/>
                    </a:ext>
                  </a:extLst>
                </p:cNvPr>
                <p:cNvSpPr/>
                <p:nvPr/>
              </p:nvSpPr>
              <p:spPr bwMode="auto">
                <a:xfrm>
                  <a:off x="7535379" y="3671351"/>
                  <a:ext cx="1647859" cy="1647859"/>
                </a:xfrm>
                <a:prstGeom prst="ellipse">
                  <a:avLst/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角丸四角形 156">
                  <a:extLst>
                    <a:ext uri="{FF2B5EF4-FFF2-40B4-BE49-F238E27FC236}">
                      <a16:creationId xmlns:a16="http://schemas.microsoft.com/office/drawing/2014/main" id="{FAF26E93-E1F8-4803-AEBA-33DD046B0789}"/>
                    </a:ext>
                  </a:extLst>
                </p:cNvPr>
                <p:cNvSpPr/>
                <p:nvPr/>
              </p:nvSpPr>
              <p:spPr bwMode="auto">
                <a:xfrm>
                  <a:off x="7863793" y="4322386"/>
                  <a:ext cx="158391" cy="32496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角丸四角形 157">
                  <a:extLst>
                    <a:ext uri="{FF2B5EF4-FFF2-40B4-BE49-F238E27FC236}">
                      <a16:creationId xmlns:a16="http://schemas.microsoft.com/office/drawing/2014/main" id="{00CE3645-6B18-4AB8-869A-9ECBB8449D8E}"/>
                    </a:ext>
                  </a:extLst>
                </p:cNvPr>
                <p:cNvSpPr/>
                <p:nvPr/>
              </p:nvSpPr>
              <p:spPr bwMode="auto">
                <a:xfrm>
                  <a:off x="8686243" y="4322386"/>
                  <a:ext cx="158391" cy="32496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月 173">
                  <a:extLst>
                    <a:ext uri="{FF2B5EF4-FFF2-40B4-BE49-F238E27FC236}">
                      <a16:creationId xmlns:a16="http://schemas.microsoft.com/office/drawing/2014/main" id="{A38BD779-436C-4215-A718-49A565690214}"/>
                    </a:ext>
                  </a:extLst>
                </p:cNvPr>
                <p:cNvSpPr/>
                <p:nvPr/>
              </p:nvSpPr>
              <p:spPr bwMode="auto">
                <a:xfrm rot="15300000">
                  <a:off x="7910724" y="4027758"/>
                  <a:ext cx="64527" cy="340471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月 174">
                  <a:extLst>
                    <a:ext uri="{FF2B5EF4-FFF2-40B4-BE49-F238E27FC236}">
                      <a16:creationId xmlns:a16="http://schemas.microsoft.com/office/drawing/2014/main" id="{2DA11F92-88DA-4349-B8C9-18B7458924FA}"/>
                    </a:ext>
                  </a:extLst>
                </p:cNvPr>
                <p:cNvSpPr/>
                <p:nvPr/>
              </p:nvSpPr>
              <p:spPr bwMode="auto">
                <a:xfrm rot="17100000">
                  <a:off x="8727380" y="4027759"/>
                  <a:ext cx="64530" cy="340471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ひし形 16">
                  <a:extLst>
                    <a:ext uri="{FF2B5EF4-FFF2-40B4-BE49-F238E27FC236}">
                      <a16:creationId xmlns:a16="http://schemas.microsoft.com/office/drawing/2014/main" id="{B5E942B5-609A-49F1-B886-DD2A22636DE1}"/>
                    </a:ext>
                  </a:extLst>
                </p:cNvPr>
                <p:cNvSpPr/>
                <p:nvPr/>
              </p:nvSpPr>
              <p:spPr bwMode="auto">
                <a:xfrm>
                  <a:off x="8242750" y="4805751"/>
                  <a:ext cx="223070" cy="78673"/>
                </a:xfrm>
                <a:custGeom>
                  <a:avLst/>
                  <a:gdLst>
                    <a:gd name="connsiteX0" fmla="*/ 0 w 270030"/>
                    <a:gd name="connsiteY0" fmla="*/ 45005 h 90010"/>
                    <a:gd name="connsiteX1" fmla="*/ 135015 w 270030"/>
                    <a:gd name="connsiteY1" fmla="*/ 0 h 90010"/>
                    <a:gd name="connsiteX2" fmla="*/ 270030 w 270030"/>
                    <a:gd name="connsiteY2" fmla="*/ 45005 h 90010"/>
                    <a:gd name="connsiteX3" fmla="*/ 135015 w 270030"/>
                    <a:gd name="connsiteY3" fmla="*/ 90010 h 90010"/>
                    <a:gd name="connsiteX4" fmla="*/ 0 w 270030"/>
                    <a:gd name="connsiteY4" fmla="*/ 45005 h 90010"/>
                    <a:gd name="connsiteX0" fmla="*/ 0 w 270030"/>
                    <a:gd name="connsiteY0" fmla="*/ 45005 h 90011"/>
                    <a:gd name="connsiteX1" fmla="*/ 135015 w 270030"/>
                    <a:gd name="connsiteY1" fmla="*/ 0 h 90011"/>
                    <a:gd name="connsiteX2" fmla="*/ 270030 w 270030"/>
                    <a:gd name="connsiteY2" fmla="*/ 45005 h 90011"/>
                    <a:gd name="connsiteX3" fmla="*/ 135015 w 270030"/>
                    <a:gd name="connsiteY3" fmla="*/ 90010 h 90011"/>
                    <a:gd name="connsiteX4" fmla="*/ 0 w 270030"/>
                    <a:gd name="connsiteY4" fmla="*/ 45005 h 90011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030" h="90014">
                      <a:moveTo>
                        <a:pt x="0" y="45005"/>
                      </a:moveTo>
                      <a:lnTo>
                        <a:pt x="135015" y="0"/>
                      </a:lnTo>
                      <a:lnTo>
                        <a:pt x="270030" y="45005"/>
                      </a:lnTo>
                      <a:cubicBezTo>
                        <a:pt x="228100" y="86163"/>
                        <a:pt x="220660" y="89772"/>
                        <a:pt x="135015" y="90010"/>
                      </a:cubicBezTo>
                      <a:cubicBezTo>
                        <a:pt x="49370" y="90248"/>
                        <a:pt x="45005" y="80350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" name="月 176">
                  <a:extLst>
                    <a:ext uri="{FF2B5EF4-FFF2-40B4-BE49-F238E27FC236}">
                      <a16:creationId xmlns:a16="http://schemas.microsoft.com/office/drawing/2014/main" id="{B1FDD0AC-301C-439C-A953-C019E42A657D}"/>
                    </a:ext>
                  </a:extLst>
                </p:cNvPr>
                <p:cNvSpPr/>
                <p:nvPr/>
              </p:nvSpPr>
              <p:spPr bwMode="auto">
                <a:xfrm rot="5400000">
                  <a:off x="8327667" y="4867228"/>
                  <a:ext cx="78673" cy="47838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C8CD28E8-1B11-4ED2-AFDF-335B8A897BE2}"/>
                  </a:ext>
                </a:extLst>
              </p:cNvPr>
              <p:cNvSpPr/>
              <p:nvPr/>
            </p:nvSpPr>
            <p:spPr bwMode="auto">
              <a:xfrm>
                <a:off x="4167189" y="1529951"/>
                <a:ext cx="1267950" cy="460532"/>
              </a:xfrm>
              <a:custGeom>
                <a:avLst/>
                <a:gdLst>
                  <a:gd name="connsiteX0" fmla="*/ 633975 w 1267950"/>
                  <a:gd name="connsiteY0" fmla="*/ 0 h 460532"/>
                  <a:gd name="connsiteX1" fmla="*/ 1252198 w 1267950"/>
                  <a:gd name="connsiteY1" fmla="*/ 409786 h 460532"/>
                  <a:gd name="connsiteX2" fmla="*/ 1267950 w 1267950"/>
                  <a:gd name="connsiteY2" fmla="*/ 460532 h 460532"/>
                  <a:gd name="connsiteX3" fmla="*/ 1244415 w 1267950"/>
                  <a:gd name="connsiteY3" fmla="*/ 448600 h 460532"/>
                  <a:gd name="connsiteX4" fmla="*/ 1148618 w 1267950"/>
                  <a:gd name="connsiteY4" fmla="*/ 414762 h 460532"/>
                  <a:gd name="connsiteX5" fmla="*/ 1121682 w 1267950"/>
                  <a:gd name="connsiteY5" fmla="*/ 314200 h 460532"/>
                  <a:gd name="connsiteX6" fmla="*/ 1077171 w 1267950"/>
                  <a:gd name="connsiteY6" fmla="*/ 392875 h 460532"/>
                  <a:gd name="connsiteX7" fmla="*/ 958646 w 1267950"/>
                  <a:gd name="connsiteY7" fmla="*/ 364176 h 460532"/>
                  <a:gd name="connsiteX8" fmla="*/ 936915 w 1267950"/>
                  <a:gd name="connsiteY8" fmla="*/ 361099 h 460532"/>
                  <a:gd name="connsiteX9" fmla="*/ 906283 w 1267950"/>
                  <a:gd name="connsiteY9" fmla="*/ 246738 h 460532"/>
                  <a:gd name="connsiteX10" fmla="*/ 848654 w 1267950"/>
                  <a:gd name="connsiteY10" fmla="*/ 348598 h 460532"/>
                  <a:gd name="connsiteX11" fmla="*/ 800247 w 1267950"/>
                  <a:gd name="connsiteY11" fmla="*/ 341742 h 460532"/>
                  <a:gd name="connsiteX12" fmla="*/ 688614 w 1267950"/>
                  <a:gd name="connsiteY12" fmla="*/ 336552 h 460532"/>
                  <a:gd name="connsiteX13" fmla="*/ 638357 w 1267950"/>
                  <a:gd name="connsiteY13" fmla="*/ 213692 h 460532"/>
                  <a:gd name="connsiteX14" fmla="*/ 588270 w 1267950"/>
                  <a:gd name="connsiteY14" fmla="*/ 336137 h 460532"/>
                  <a:gd name="connsiteX15" fmla="*/ 467703 w 1267950"/>
                  <a:gd name="connsiteY15" fmla="*/ 341742 h 460532"/>
                  <a:gd name="connsiteX16" fmla="*/ 432304 w 1267950"/>
                  <a:gd name="connsiteY16" fmla="*/ 346756 h 460532"/>
                  <a:gd name="connsiteX17" fmla="*/ 375717 w 1267950"/>
                  <a:gd name="connsiteY17" fmla="*/ 246738 h 460532"/>
                  <a:gd name="connsiteX18" fmla="*/ 345639 w 1267950"/>
                  <a:gd name="connsiteY18" fmla="*/ 359030 h 460532"/>
                  <a:gd name="connsiteX19" fmla="*/ 309304 w 1267950"/>
                  <a:gd name="connsiteY19" fmla="*/ 364176 h 460532"/>
                  <a:gd name="connsiteX20" fmla="*/ 188680 w 1267950"/>
                  <a:gd name="connsiteY20" fmla="*/ 393383 h 460532"/>
                  <a:gd name="connsiteX21" fmla="*/ 146576 w 1267950"/>
                  <a:gd name="connsiteY21" fmla="*/ 318963 h 460532"/>
                  <a:gd name="connsiteX22" fmla="*/ 121081 w 1267950"/>
                  <a:gd name="connsiteY22" fmla="*/ 414144 h 460532"/>
                  <a:gd name="connsiteX23" fmla="*/ 23534 w 1267950"/>
                  <a:gd name="connsiteY23" fmla="*/ 448600 h 460532"/>
                  <a:gd name="connsiteX24" fmla="*/ 0 w 1267950"/>
                  <a:gd name="connsiteY24" fmla="*/ 460532 h 460532"/>
                  <a:gd name="connsiteX25" fmla="*/ 15753 w 1267950"/>
                  <a:gd name="connsiteY25" fmla="*/ 409786 h 460532"/>
                  <a:gd name="connsiteX26" fmla="*/ 633975 w 1267950"/>
                  <a:gd name="connsiteY26" fmla="*/ 0 h 460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67950" h="460532">
                    <a:moveTo>
                      <a:pt x="633975" y="0"/>
                    </a:moveTo>
                    <a:cubicBezTo>
                      <a:pt x="911891" y="0"/>
                      <a:pt x="1150342" y="168972"/>
                      <a:pt x="1252198" y="409786"/>
                    </a:cubicBezTo>
                    <a:lnTo>
                      <a:pt x="1267950" y="460532"/>
                    </a:lnTo>
                    <a:lnTo>
                      <a:pt x="1244415" y="448600"/>
                    </a:lnTo>
                    <a:lnTo>
                      <a:pt x="1148618" y="414762"/>
                    </a:lnTo>
                    <a:lnTo>
                      <a:pt x="1121682" y="314200"/>
                    </a:lnTo>
                    <a:lnTo>
                      <a:pt x="1077171" y="392875"/>
                    </a:lnTo>
                    <a:lnTo>
                      <a:pt x="958646" y="364176"/>
                    </a:lnTo>
                    <a:lnTo>
                      <a:pt x="936915" y="361099"/>
                    </a:lnTo>
                    <a:lnTo>
                      <a:pt x="906283" y="246738"/>
                    </a:lnTo>
                    <a:lnTo>
                      <a:pt x="848654" y="348598"/>
                    </a:lnTo>
                    <a:lnTo>
                      <a:pt x="800247" y="341742"/>
                    </a:lnTo>
                    <a:lnTo>
                      <a:pt x="688614" y="336552"/>
                    </a:lnTo>
                    <a:lnTo>
                      <a:pt x="638357" y="213692"/>
                    </a:lnTo>
                    <a:lnTo>
                      <a:pt x="588270" y="336137"/>
                    </a:lnTo>
                    <a:lnTo>
                      <a:pt x="467703" y="341742"/>
                    </a:lnTo>
                    <a:lnTo>
                      <a:pt x="432304" y="346756"/>
                    </a:lnTo>
                    <a:lnTo>
                      <a:pt x="375717" y="246738"/>
                    </a:lnTo>
                    <a:lnTo>
                      <a:pt x="345639" y="359030"/>
                    </a:lnTo>
                    <a:lnTo>
                      <a:pt x="309304" y="364176"/>
                    </a:lnTo>
                    <a:lnTo>
                      <a:pt x="188680" y="393383"/>
                    </a:lnTo>
                    <a:lnTo>
                      <a:pt x="146576" y="318963"/>
                    </a:lnTo>
                    <a:lnTo>
                      <a:pt x="121081" y="414144"/>
                    </a:lnTo>
                    <a:lnTo>
                      <a:pt x="23534" y="448600"/>
                    </a:lnTo>
                    <a:lnTo>
                      <a:pt x="0" y="460532"/>
                    </a:lnTo>
                    <a:lnTo>
                      <a:pt x="15753" y="409786"/>
                    </a:lnTo>
                    <a:cubicBezTo>
                      <a:pt x="117608" y="168972"/>
                      <a:pt x="356059" y="0"/>
                      <a:pt x="63397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2">
                <a:extLst>
                  <a:ext uri="{FF2B5EF4-FFF2-40B4-BE49-F238E27FC236}">
                    <a16:creationId xmlns:a16="http://schemas.microsoft.com/office/drawing/2014/main" id="{E52E2396-1196-4162-9EA6-B5F1C713DE07}"/>
                  </a:ext>
                </a:extLst>
              </p:cNvPr>
              <p:cNvSpPr/>
              <p:nvPr/>
            </p:nvSpPr>
            <p:spPr bwMode="auto">
              <a:xfrm>
                <a:off x="5076825" y="2490916"/>
                <a:ext cx="98808" cy="142654"/>
              </a:xfrm>
              <a:custGeom>
                <a:avLst/>
                <a:gdLst>
                  <a:gd name="connsiteX0" fmla="*/ 0 w 1270701"/>
                  <a:gd name="connsiteY0" fmla="*/ 635351 h 1270701"/>
                  <a:gd name="connsiteX1" fmla="*/ 635351 w 1270701"/>
                  <a:gd name="connsiteY1" fmla="*/ 0 h 1270701"/>
                  <a:gd name="connsiteX2" fmla="*/ 1270702 w 1270701"/>
                  <a:gd name="connsiteY2" fmla="*/ 635351 h 1270701"/>
                  <a:gd name="connsiteX3" fmla="*/ 635351 w 1270701"/>
                  <a:gd name="connsiteY3" fmla="*/ 1270702 h 1270701"/>
                  <a:gd name="connsiteX4" fmla="*/ 0 w 1270701"/>
                  <a:gd name="connsiteY4" fmla="*/ 635351 h 1270701"/>
                  <a:gd name="connsiteX0" fmla="*/ 0 w 1270702"/>
                  <a:gd name="connsiteY0" fmla="*/ 635351 h 1270702"/>
                  <a:gd name="connsiteX1" fmla="*/ 635351 w 1270702"/>
                  <a:gd name="connsiteY1" fmla="*/ 0 h 1270702"/>
                  <a:gd name="connsiteX2" fmla="*/ 1270702 w 1270702"/>
                  <a:gd name="connsiteY2" fmla="*/ 635351 h 1270702"/>
                  <a:gd name="connsiteX3" fmla="*/ 635351 w 1270702"/>
                  <a:gd name="connsiteY3" fmla="*/ 1270702 h 1270702"/>
                  <a:gd name="connsiteX4" fmla="*/ 0 w 1270702"/>
                  <a:gd name="connsiteY4" fmla="*/ 635351 h 1270702"/>
                  <a:gd name="connsiteX0" fmla="*/ 0 w 1270702"/>
                  <a:gd name="connsiteY0" fmla="*/ 635351 h 1270702"/>
                  <a:gd name="connsiteX1" fmla="*/ 635351 w 1270702"/>
                  <a:gd name="connsiteY1" fmla="*/ 0 h 1270702"/>
                  <a:gd name="connsiteX2" fmla="*/ 1270702 w 1270702"/>
                  <a:gd name="connsiteY2" fmla="*/ 635351 h 1270702"/>
                  <a:gd name="connsiteX3" fmla="*/ 635351 w 1270702"/>
                  <a:gd name="connsiteY3" fmla="*/ 1270702 h 1270702"/>
                  <a:gd name="connsiteX4" fmla="*/ 0 w 1270702"/>
                  <a:gd name="connsiteY4" fmla="*/ 635351 h 127070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0702" h="1834582">
                    <a:moveTo>
                      <a:pt x="0" y="1199231"/>
                    </a:moveTo>
                    <a:cubicBezTo>
                      <a:pt x="0" y="848336"/>
                      <a:pt x="406376" y="228600"/>
                      <a:pt x="642971" y="0"/>
                    </a:cubicBezTo>
                    <a:cubicBezTo>
                      <a:pt x="879566" y="236220"/>
                      <a:pt x="1270702" y="848336"/>
                      <a:pt x="1270702" y="1199231"/>
                    </a:cubicBezTo>
                    <a:cubicBezTo>
                      <a:pt x="1270702" y="1550126"/>
                      <a:pt x="986246" y="1834582"/>
                      <a:pt x="635351" y="1834582"/>
                    </a:cubicBezTo>
                    <a:cubicBezTo>
                      <a:pt x="284456" y="1834582"/>
                      <a:pt x="0" y="1550126"/>
                      <a:pt x="0" y="1199231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2">
                <a:extLst>
                  <a:ext uri="{FF2B5EF4-FFF2-40B4-BE49-F238E27FC236}">
                    <a16:creationId xmlns:a16="http://schemas.microsoft.com/office/drawing/2014/main" id="{56F4501B-5F72-423A-8275-19860A6617B1}"/>
                  </a:ext>
                </a:extLst>
              </p:cNvPr>
              <p:cNvSpPr/>
              <p:nvPr/>
            </p:nvSpPr>
            <p:spPr bwMode="auto">
              <a:xfrm>
                <a:off x="4391025" y="2490916"/>
                <a:ext cx="98808" cy="142654"/>
              </a:xfrm>
              <a:custGeom>
                <a:avLst/>
                <a:gdLst>
                  <a:gd name="connsiteX0" fmla="*/ 0 w 1270701"/>
                  <a:gd name="connsiteY0" fmla="*/ 635351 h 1270701"/>
                  <a:gd name="connsiteX1" fmla="*/ 635351 w 1270701"/>
                  <a:gd name="connsiteY1" fmla="*/ 0 h 1270701"/>
                  <a:gd name="connsiteX2" fmla="*/ 1270702 w 1270701"/>
                  <a:gd name="connsiteY2" fmla="*/ 635351 h 1270701"/>
                  <a:gd name="connsiteX3" fmla="*/ 635351 w 1270701"/>
                  <a:gd name="connsiteY3" fmla="*/ 1270702 h 1270701"/>
                  <a:gd name="connsiteX4" fmla="*/ 0 w 1270701"/>
                  <a:gd name="connsiteY4" fmla="*/ 635351 h 1270701"/>
                  <a:gd name="connsiteX0" fmla="*/ 0 w 1270702"/>
                  <a:gd name="connsiteY0" fmla="*/ 635351 h 1270702"/>
                  <a:gd name="connsiteX1" fmla="*/ 635351 w 1270702"/>
                  <a:gd name="connsiteY1" fmla="*/ 0 h 1270702"/>
                  <a:gd name="connsiteX2" fmla="*/ 1270702 w 1270702"/>
                  <a:gd name="connsiteY2" fmla="*/ 635351 h 1270702"/>
                  <a:gd name="connsiteX3" fmla="*/ 635351 w 1270702"/>
                  <a:gd name="connsiteY3" fmla="*/ 1270702 h 1270702"/>
                  <a:gd name="connsiteX4" fmla="*/ 0 w 1270702"/>
                  <a:gd name="connsiteY4" fmla="*/ 635351 h 1270702"/>
                  <a:gd name="connsiteX0" fmla="*/ 0 w 1270702"/>
                  <a:gd name="connsiteY0" fmla="*/ 635351 h 1270702"/>
                  <a:gd name="connsiteX1" fmla="*/ 635351 w 1270702"/>
                  <a:gd name="connsiteY1" fmla="*/ 0 h 1270702"/>
                  <a:gd name="connsiteX2" fmla="*/ 1270702 w 1270702"/>
                  <a:gd name="connsiteY2" fmla="*/ 635351 h 1270702"/>
                  <a:gd name="connsiteX3" fmla="*/ 635351 w 1270702"/>
                  <a:gd name="connsiteY3" fmla="*/ 1270702 h 1270702"/>
                  <a:gd name="connsiteX4" fmla="*/ 0 w 1270702"/>
                  <a:gd name="connsiteY4" fmla="*/ 635351 h 127070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0702" h="1834582">
                    <a:moveTo>
                      <a:pt x="0" y="1199231"/>
                    </a:moveTo>
                    <a:cubicBezTo>
                      <a:pt x="0" y="848336"/>
                      <a:pt x="406376" y="228600"/>
                      <a:pt x="642971" y="0"/>
                    </a:cubicBezTo>
                    <a:cubicBezTo>
                      <a:pt x="879566" y="236220"/>
                      <a:pt x="1270702" y="848336"/>
                      <a:pt x="1270702" y="1199231"/>
                    </a:cubicBezTo>
                    <a:cubicBezTo>
                      <a:pt x="1270702" y="1550126"/>
                      <a:pt x="986246" y="1834582"/>
                      <a:pt x="635351" y="1834582"/>
                    </a:cubicBezTo>
                    <a:cubicBezTo>
                      <a:pt x="284456" y="1834582"/>
                      <a:pt x="0" y="1550126"/>
                      <a:pt x="0" y="1199231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1" name="星: 12 pt 80">
              <a:extLst>
                <a:ext uri="{FF2B5EF4-FFF2-40B4-BE49-F238E27FC236}">
                  <a16:creationId xmlns:a16="http://schemas.microsoft.com/office/drawing/2014/main" id="{B941214D-D005-4D90-B395-CEE6CC8E6A52}"/>
                </a:ext>
              </a:extLst>
            </p:cNvPr>
            <p:cNvSpPr/>
            <p:nvPr/>
          </p:nvSpPr>
          <p:spPr>
            <a:xfrm>
              <a:off x="433337" y="322394"/>
              <a:ext cx="1777227" cy="1777227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星: 12 pt 81">
              <a:extLst>
                <a:ext uri="{FF2B5EF4-FFF2-40B4-BE49-F238E27FC236}">
                  <a16:creationId xmlns:a16="http://schemas.microsoft.com/office/drawing/2014/main" id="{2317599C-862C-4E2A-9405-879CED881293}"/>
                </a:ext>
              </a:extLst>
            </p:cNvPr>
            <p:cNvSpPr/>
            <p:nvPr/>
          </p:nvSpPr>
          <p:spPr>
            <a:xfrm>
              <a:off x="391545" y="3970234"/>
              <a:ext cx="1777227" cy="1777227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星: 12 pt 82">
              <a:extLst>
                <a:ext uri="{FF2B5EF4-FFF2-40B4-BE49-F238E27FC236}">
                  <a16:creationId xmlns:a16="http://schemas.microsoft.com/office/drawing/2014/main" id="{25CE80CE-D001-4A46-A3C5-D5B1BE6E27AD}"/>
                </a:ext>
              </a:extLst>
            </p:cNvPr>
            <p:cNvSpPr/>
            <p:nvPr/>
          </p:nvSpPr>
          <p:spPr>
            <a:xfrm>
              <a:off x="4566311" y="218494"/>
              <a:ext cx="2023722" cy="2023722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星: 12 pt 83">
              <a:extLst>
                <a:ext uri="{FF2B5EF4-FFF2-40B4-BE49-F238E27FC236}">
                  <a16:creationId xmlns:a16="http://schemas.microsoft.com/office/drawing/2014/main" id="{2BA428F9-9F17-417C-A924-A9C9246FAA7B}"/>
                </a:ext>
              </a:extLst>
            </p:cNvPr>
            <p:cNvSpPr/>
            <p:nvPr/>
          </p:nvSpPr>
          <p:spPr>
            <a:xfrm>
              <a:off x="4775944" y="3906275"/>
              <a:ext cx="1777227" cy="1777227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BA19822C-4D6F-45E9-92F8-08963453AED6}"/>
                </a:ext>
              </a:extLst>
            </p:cNvPr>
            <p:cNvSpPr txBox="1"/>
            <p:nvPr/>
          </p:nvSpPr>
          <p:spPr>
            <a:xfrm rot="20906369">
              <a:off x="4989764" y="916132"/>
              <a:ext cx="1218414" cy="67130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キライ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731355C1-0BBF-4B35-A3A6-A6E231788D7A}"/>
                </a:ext>
              </a:extLst>
            </p:cNvPr>
            <p:cNvSpPr txBox="1"/>
            <p:nvPr/>
          </p:nvSpPr>
          <p:spPr>
            <a:xfrm rot="496560">
              <a:off x="819808" y="777245"/>
              <a:ext cx="1051272" cy="88691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あっち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行け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87" name="テキスト ボックス 86">
              <a:extLst>
                <a:ext uri="{FF2B5EF4-FFF2-40B4-BE49-F238E27FC236}">
                  <a16:creationId xmlns:a16="http://schemas.microsoft.com/office/drawing/2014/main" id="{1382DEEF-74B3-4236-ACB3-BF50251B9975}"/>
                </a:ext>
              </a:extLst>
            </p:cNvPr>
            <p:cNvSpPr txBox="1"/>
            <p:nvPr/>
          </p:nvSpPr>
          <p:spPr>
            <a:xfrm rot="21014150">
              <a:off x="663274" y="4528409"/>
              <a:ext cx="1218414" cy="67130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一人で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やれば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BD4738DD-FA46-425F-ABDD-6095ADF92CCD}"/>
                </a:ext>
              </a:extLst>
            </p:cNvPr>
            <p:cNvSpPr txBox="1"/>
            <p:nvPr/>
          </p:nvSpPr>
          <p:spPr>
            <a:xfrm rot="672539">
              <a:off x="5033968" y="4440327"/>
              <a:ext cx="1218414" cy="67130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ウザい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0496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AE21D068-D038-42E5-94E3-8991EF4B7E1B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3E9C94B-5604-4DC2-8F34-A8D638C8E39D}"/>
              </a:ext>
            </a:extLst>
          </p:cNvPr>
          <p:cNvGrpSpPr/>
          <p:nvPr/>
        </p:nvGrpSpPr>
        <p:grpSpPr>
          <a:xfrm>
            <a:off x="767947" y="897034"/>
            <a:ext cx="5289954" cy="3423059"/>
            <a:chOff x="767947" y="897034"/>
            <a:chExt cx="5289954" cy="5178496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18CF32C1-AF95-44C7-AD0C-A7A231E1E4B2}"/>
                </a:ext>
              </a:extLst>
            </p:cNvPr>
            <p:cNvSpPr txBox="1"/>
            <p:nvPr/>
          </p:nvSpPr>
          <p:spPr>
            <a:xfrm>
              <a:off x="767947" y="897034"/>
              <a:ext cx="5289954" cy="2397196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チクチク言葉は</a:t>
              </a:r>
              <a:endParaRPr lang="en-US" altLang="ja-JP" sz="160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68BFD091-F707-46E5-ADD2-EBB2D19B4611}"/>
                </a:ext>
              </a:extLst>
            </p:cNvPr>
            <p:cNvSpPr txBox="1"/>
            <p:nvPr/>
          </p:nvSpPr>
          <p:spPr>
            <a:xfrm>
              <a:off x="767947" y="3678334"/>
              <a:ext cx="5289954" cy="2397196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effectLst/>
                </a:rPr>
                <a:t>やめよう</a:t>
              </a:r>
              <a:endParaRPr lang="ja-JP" altLang="en-US" sz="13300" dirty="0">
                <a:ln w="38100">
                  <a:noFill/>
                </a:ln>
                <a:effectLst/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B0C6BBEB-5476-436A-AFC7-71056C3F2ECA}"/>
              </a:ext>
            </a:extLst>
          </p:cNvPr>
          <p:cNvGrpSpPr/>
          <p:nvPr/>
        </p:nvGrpSpPr>
        <p:grpSpPr>
          <a:xfrm>
            <a:off x="541208" y="4479116"/>
            <a:ext cx="5858122" cy="5225364"/>
            <a:chOff x="391545" y="218494"/>
            <a:chExt cx="6198488" cy="5528967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BC062A23-E9BB-4651-B1F0-2C03B1847A78}"/>
                </a:ext>
              </a:extLst>
            </p:cNvPr>
            <p:cNvGrpSpPr/>
            <p:nvPr/>
          </p:nvGrpSpPr>
          <p:grpSpPr>
            <a:xfrm>
              <a:off x="1930033" y="1359019"/>
              <a:ext cx="2890467" cy="4385566"/>
              <a:chOff x="3684895" y="2033845"/>
              <a:chExt cx="2091897" cy="3173934"/>
            </a:xfrm>
          </p:grpSpPr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1129D9E0-40C0-4C4B-B1D7-6FC2C55CA934}"/>
                  </a:ext>
                </a:extLst>
              </p:cNvPr>
              <p:cNvSpPr/>
              <p:nvPr/>
            </p:nvSpPr>
            <p:spPr bwMode="auto">
              <a:xfrm>
                <a:off x="4521305" y="3830780"/>
                <a:ext cx="426726" cy="456580"/>
              </a:xfrm>
              <a:prstGeom prst="trapezoid">
                <a:avLst>
                  <a:gd name="adj" fmla="val 16534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D4B83D37-27B7-4987-9475-D9D3D5D03AD1}"/>
                  </a:ext>
                </a:extLst>
              </p:cNvPr>
              <p:cNvSpPr/>
              <p:nvPr/>
            </p:nvSpPr>
            <p:spPr bwMode="auto">
              <a:xfrm>
                <a:off x="3902093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F1BEA492-1383-4B8D-83EE-2617F0AF0CCB}"/>
                  </a:ext>
                </a:extLst>
              </p:cNvPr>
              <p:cNvSpPr/>
              <p:nvPr/>
            </p:nvSpPr>
            <p:spPr bwMode="auto">
              <a:xfrm>
                <a:off x="3778865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E682A242-28F5-4BAF-8BF6-25C64A6E5A5B}"/>
                  </a:ext>
                </a:extLst>
              </p:cNvPr>
              <p:cNvSpPr/>
              <p:nvPr/>
            </p:nvSpPr>
            <p:spPr bwMode="auto">
              <a:xfrm rot="20700000">
                <a:off x="3684895" y="2893980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895D8E8B-D0C0-46D0-BC2A-C8235DDD1B4D}"/>
                  </a:ext>
                </a:extLst>
              </p:cNvPr>
              <p:cNvSpPr/>
              <p:nvPr/>
            </p:nvSpPr>
            <p:spPr bwMode="auto">
              <a:xfrm rot="900000" flipH="1">
                <a:off x="5299986" y="2893979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49EE5960-BEE2-4187-B37E-87D1F0472DE8}"/>
                  </a:ext>
                </a:extLst>
              </p:cNvPr>
              <p:cNvSpPr/>
              <p:nvPr/>
            </p:nvSpPr>
            <p:spPr bwMode="auto">
              <a:xfrm>
                <a:off x="3938021" y="4172630"/>
                <a:ext cx="1638300" cy="1035149"/>
              </a:xfrm>
              <a:prstGeom prst="round2SameRect">
                <a:avLst>
                  <a:gd name="adj1" fmla="val 20902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BEBD8042-1AF7-490E-8BD0-EBD78B481DA5}"/>
                  </a:ext>
                </a:extLst>
              </p:cNvPr>
              <p:cNvSpPr/>
              <p:nvPr/>
            </p:nvSpPr>
            <p:spPr bwMode="auto">
              <a:xfrm>
                <a:off x="3902076" y="2258870"/>
                <a:ext cx="1665185" cy="180020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2483E719-38FB-4417-A084-F5E651162E1D}"/>
                  </a:ext>
                </a:extLst>
              </p:cNvPr>
              <p:cNvSpPr/>
              <p:nvPr/>
            </p:nvSpPr>
            <p:spPr bwMode="auto">
              <a:xfrm>
                <a:off x="4185113" y="2957564"/>
                <a:ext cx="194140" cy="257304"/>
              </a:xfrm>
              <a:custGeom>
                <a:avLst/>
                <a:gdLst>
                  <a:gd name="connsiteX0" fmla="*/ 187710 w 194140"/>
                  <a:gd name="connsiteY0" fmla="*/ 0 h 257304"/>
                  <a:gd name="connsiteX1" fmla="*/ 194140 w 194140"/>
                  <a:gd name="connsiteY1" fmla="*/ 31849 h 257304"/>
                  <a:gd name="connsiteX2" fmla="*/ 194139 w 194140"/>
                  <a:gd name="connsiteY2" fmla="*/ 160234 h 257304"/>
                  <a:gd name="connsiteX3" fmla="*/ 97069 w 194140"/>
                  <a:gd name="connsiteY3" fmla="*/ 257304 h 257304"/>
                  <a:gd name="connsiteX4" fmla="*/ 97070 w 194140"/>
                  <a:gd name="connsiteY4" fmla="*/ 257303 h 257304"/>
                  <a:gd name="connsiteX5" fmla="*/ 0 w 194140"/>
                  <a:gd name="connsiteY5" fmla="*/ 160233 h 257304"/>
                  <a:gd name="connsiteX6" fmla="*/ 0 w 194140"/>
                  <a:gd name="connsiteY6" fmla="*/ 108374 h 2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4140" h="257304">
                    <a:moveTo>
                      <a:pt x="187710" y="0"/>
                    </a:moveTo>
                    <a:lnTo>
                      <a:pt x="194140" y="31849"/>
                    </a:lnTo>
                    <a:cubicBezTo>
                      <a:pt x="194140" y="74644"/>
                      <a:pt x="194139" y="117439"/>
                      <a:pt x="194139" y="160234"/>
                    </a:cubicBezTo>
                    <a:cubicBezTo>
                      <a:pt x="194139" y="213844"/>
                      <a:pt x="150679" y="257304"/>
                      <a:pt x="97069" y="257304"/>
                    </a:cubicBezTo>
                    <a:lnTo>
                      <a:pt x="97070" y="257303"/>
                    </a:lnTo>
                    <a:cubicBezTo>
                      <a:pt x="43460" y="257303"/>
                      <a:pt x="0" y="213843"/>
                      <a:pt x="0" y="160233"/>
                    </a:cubicBezTo>
                    <a:lnTo>
                      <a:pt x="0" y="1083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872E345F-1F69-485F-B33C-85BC67D9F72C}"/>
                  </a:ext>
                </a:extLst>
              </p:cNvPr>
              <p:cNvSpPr/>
              <p:nvPr/>
            </p:nvSpPr>
            <p:spPr bwMode="auto">
              <a:xfrm flipH="1">
                <a:off x="5167811" y="2957564"/>
                <a:ext cx="194140" cy="257304"/>
              </a:xfrm>
              <a:custGeom>
                <a:avLst/>
                <a:gdLst>
                  <a:gd name="connsiteX0" fmla="*/ 187710 w 194140"/>
                  <a:gd name="connsiteY0" fmla="*/ 0 h 257304"/>
                  <a:gd name="connsiteX1" fmla="*/ 194140 w 194140"/>
                  <a:gd name="connsiteY1" fmla="*/ 31849 h 257304"/>
                  <a:gd name="connsiteX2" fmla="*/ 194139 w 194140"/>
                  <a:gd name="connsiteY2" fmla="*/ 160234 h 257304"/>
                  <a:gd name="connsiteX3" fmla="*/ 97069 w 194140"/>
                  <a:gd name="connsiteY3" fmla="*/ 257304 h 257304"/>
                  <a:gd name="connsiteX4" fmla="*/ 97070 w 194140"/>
                  <a:gd name="connsiteY4" fmla="*/ 257303 h 257304"/>
                  <a:gd name="connsiteX5" fmla="*/ 0 w 194140"/>
                  <a:gd name="connsiteY5" fmla="*/ 160233 h 257304"/>
                  <a:gd name="connsiteX6" fmla="*/ 0 w 194140"/>
                  <a:gd name="connsiteY6" fmla="*/ 108374 h 2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4140" h="257304">
                    <a:moveTo>
                      <a:pt x="187710" y="0"/>
                    </a:moveTo>
                    <a:lnTo>
                      <a:pt x="194140" y="31849"/>
                    </a:lnTo>
                    <a:cubicBezTo>
                      <a:pt x="194140" y="74644"/>
                      <a:pt x="194139" y="117439"/>
                      <a:pt x="194139" y="160234"/>
                    </a:cubicBezTo>
                    <a:cubicBezTo>
                      <a:pt x="194139" y="213844"/>
                      <a:pt x="150679" y="257304"/>
                      <a:pt x="97069" y="257304"/>
                    </a:cubicBezTo>
                    <a:lnTo>
                      <a:pt x="97070" y="257303"/>
                    </a:lnTo>
                    <a:cubicBezTo>
                      <a:pt x="43460" y="257303"/>
                      <a:pt x="0" y="213843"/>
                      <a:pt x="0" y="160233"/>
                    </a:cubicBezTo>
                    <a:lnTo>
                      <a:pt x="0" y="1083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2">
                <a:extLst>
                  <a:ext uri="{FF2B5EF4-FFF2-40B4-BE49-F238E27FC236}">
                    <a16:creationId xmlns:a16="http://schemas.microsoft.com/office/drawing/2014/main" id="{8AC89647-39AB-4544-887C-85D839E5E299}"/>
                  </a:ext>
                </a:extLst>
              </p:cNvPr>
              <p:cNvSpPr/>
              <p:nvPr/>
            </p:nvSpPr>
            <p:spPr bwMode="auto">
              <a:xfrm>
                <a:off x="5167811" y="3258166"/>
                <a:ext cx="194140" cy="280290"/>
              </a:xfrm>
              <a:custGeom>
                <a:avLst/>
                <a:gdLst>
                  <a:gd name="connsiteX0" fmla="*/ 0 w 1270701"/>
                  <a:gd name="connsiteY0" fmla="*/ 635351 h 1270701"/>
                  <a:gd name="connsiteX1" fmla="*/ 635351 w 1270701"/>
                  <a:gd name="connsiteY1" fmla="*/ 0 h 1270701"/>
                  <a:gd name="connsiteX2" fmla="*/ 1270702 w 1270701"/>
                  <a:gd name="connsiteY2" fmla="*/ 635351 h 1270701"/>
                  <a:gd name="connsiteX3" fmla="*/ 635351 w 1270701"/>
                  <a:gd name="connsiteY3" fmla="*/ 1270702 h 1270701"/>
                  <a:gd name="connsiteX4" fmla="*/ 0 w 1270701"/>
                  <a:gd name="connsiteY4" fmla="*/ 635351 h 1270701"/>
                  <a:gd name="connsiteX0" fmla="*/ 0 w 1270702"/>
                  <a:gd name="connsiteY0" fmla="*/ 635351 h 1270702"/>
                  <a:gd name="connsiteX1" fmla="*/ 635351 w 1270702"/>
                  <a:gd name="connsiteY1" fmla="*/ 0 h 1270702"/>
                  <a:gd name="connsiteX2" fmla="*/ 1270702 w 1270702"/>
                  <a:gd name="connsiteY2" fmla="*/ 635351 h 1270702"/>
                  <a:gd name="connsiteX3" fmla="*/ 635351 w 1270702"/>
                  <a:gd name="connsiteY3" fmla="*/ 1270702 h 1270702"/>
                  <a:gd name="connsiteX4" fmla="*/ 0 w 1270702"/>
                  <a:gd name="connsiteY4" fmla="*/ 635351 h 1270702"/>
                  <a:gd name="connsiteX0" fmla="*/ 0 w 1270702"/>
                  <a:gd name="connsiteY0" fmla="*/ 635351 h 1270702"/>
                  <a:gd name="connsiteX1" fmla="*/ 635351 w 1270702"/>
                  <a:gd name="connsiteY1" fmla="*/ 0 h 1270702"/>
                  <a:gd name="connsiteX2" fmla="*/ 1270702 w 1270702"/>
                  <a:gd name="connsiteY2" fmla="*/ 635351 h 1270702"/>
                  <a:gd name="connsiteX3" fmla="*/ 635351 w 1270702"/>
                  <a:gd name="connsiteY3" fmla="*/ 1270702 h 1270702"/>
                  <a:gd name="connsiteX4" fmla="*/ 0 w 1270702"/>
                  <a:gd name="connsiteY4" fmla="*/ 635351 h 127070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0702" h="1834582">
                    <a:moveTo>
                      <a:pt x="0" y="1199231"/>
                    </a:moveTo>
                    <a:cubicBezTo>
                      <a:pt x="0" y="848336"/>
                      <a:pt x="406376" y="228600"/>
                      <a:pt x="642971" y="0"/>
                    </a:cubicBezTo>
                    <a:cubicBezTo>
                      <a:pt x="879566" y="236220"/>
                      <a:pt x="1270702" y="848336"/>
                      <a:pt x="1270702" y="1199231"/>
                    </a:cubicBezTo>
                    <a:cubicBezTo>
                      <a:pt x="1270702" y="1550126"/>
                      <a:pt x="986246" y="1834582"/>
                      <a:pt x="635351" y="1834582"/>
                    </a:cubicBezTo>
                    <a:cubicBezTo>
                      <a:pt x="284456" y="1834582"/>
                      <a:pt x="0" y="1550126"/>
                      <a:pt x="0" y="119923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月 57">
                <a:extLst>
                  <a:ext uri="{FF2B5EF4-FFF2-40B4-BE49-F238E27FC236}">
                    <a16:creationId xmlns:a16="http://schemas.microsoft.com/office/drawing/2014/main" id="{3966C9F3-01F6-4838-8D38-E7729FBB4ACA}"/>
                  </a:ext>
                </a:extLst>
              </p:cNvPr>
              <p:cNvSpPr/>
              <p:nvPr/>
            </p:nvSpPr>
            <p:spPr bwMode="auto">
              <a:xfrm rot="14400000">
                <a:off x="4231253" y="2525830"/>
                <a:ext cx="94661" cy="368448"/>
              </a:xfrm>
              <a:prstGeom prst="moon">
                <a:avLst>
                  <a:gd name="adj" fmla="val 67234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C2BCE375-4D0A-4BD5-9D02-3A533E290E8E}"/>
                  </a:ext>
                </a:extLst>
              </p:cNvPr>
              <p:cNvSpPr/>
              <p:nvPr/>
            </p:nvSpPr>
            <p:spPr bwMode="auto">
              <a:xfrm rot="7200000" flipH="1">
                <a:off x="5184662" y="2525829"/>
                <a:ext cx="94661" cy="368448"/>
              </a:xfrm>
              <a:prstGeom prst="moon">
                <a:avLst>
                  <a:gd name="adj" fmla="val 67234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月 59">
                <a:extLst>
                  <a:ext uri="{FF2B5EF4-FFF2-40B4-BE49-F238E27FC236}">
                    <a16:creationId xmlns:a16="http://schemas.microsoft.com/office/drawing/2014/main" id="{61ED0E8C-23E4-4073-A1C5-DCD0D32C2AC9}"/>
                  </a:ext>
                </a:extLst>
              </p:cNvPr>
              <p:cNvSpPr/>
              <p:nvPr/>
            </p:nvSpPr>
            <p:spPr bwMode="auto">
              <a:xfrm rot="5400000">
                <a:off x="4689249" y="3440785"/>
                <a:ext cx="130952" cy="554966"/>
              </a:xfrm>
              <a:prstGeom prst="moon">
                <a:avLst>
                  <a:gd name="adj" fmla="val 39461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" name="星: 12 pt 39">
              <a:extLst>
                <a:ext uri="{FF2B5EF4-FFF2-40B4-BE49-F238E27FC236}">
                  <a16:creationId xmlns:a16="http://schemas.microsoft.com/office/drawing/2014/main" id="{8619BF7D-BB0A-480C-B9D9-AB11D489843B}"/>
                </a:ext>
              </a:extLst>
            </p:cNvPr>
            <p:cNvSpPr/>
            <p:nvPr/>
          </p:nvSpPr>
          <p:spPr>
            <a:xfrm>
              <a:off x="433337" y="322394"/>
              <a:ext cx="1777227" cy="1777227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星: 12 pt 40">
              <a:extLst>
                <a:ext uri="{FF2B5EF4-FFF2-40B4-BE49-F238E27FC236}">
                  <a16:creationId xmlns:a16="http://schemas.microsoft.com/office/drawing/2014/main" id="{1C2B83BE-AA7E-48D9-8F31-0056F360AA5C}"/>
                </a:ext>
              </a:extLst>
            </p:cNvPr>
            <p:cNvSpPr/>
            <p:nvPr/>
          </p:nvSpPr>
          <p:spPr>
            <a:xfrm>
              <a:off x="391545" y="3970234"/>
              <a:ext cx="1777227" cy="1777227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星: 12 pt 41">
              <a:extLst>
                <a:ext uri="{FF2B5EF4-FFF2-40B4-BE49-F238E27FC236}">
                  <a16:creationId xmlns:a16="http://schemas.microsoft.com/office/drawing/2014/main" id="{85C54213-F072-4355-AAB5-B3E21AC08863}"/>
                </a:ext>
              </a:extLst>
            </p:cNvPr>
            <p:cNvSpPr/>
            <p:nvPr/>
          </p:nvSpPr>
          <p:spPr>
            <a:xfrm>
              <a:off x="4566311" y="218494"/>
              <a:ext cx="2023722" cy="2023722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星: 12 pt 42">
              <a:extLst>
                <a:ext uri="{FF2B5EF4-FFF2-40B4-BE49-F238E27FC236}">
                  <a16:creationId xmlns:a16="http://schemas.microsoft.com/office/drawing/2014/main" id="{253E1860-B5FD-4ED4-A2D2-F4CFB876E10C}"/>
                </a:ext>
              </a:extLst>
            </p:cNvPr>
            <p:cNvSpPr/>
            <p:nvPr/>
          </p:nvSpPr>
          <p:spPr>
            <a:xfrm>
              <a:off x="4775944" y="3906275"/>
              <a:ext cx="1777227" cy="1777227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4E82B533-BFBC-4A90-BABD-2B6005C603C4}"/>
                </a:ext>
              </a:extLst>
            </p:cNvPr>
            <p:cNvSpPr txBox="1"/>
            <p:nvPr/>
          </p:nvSpPr>
          <p:spPr>
            <a:xfrm rot="20906369">
              <a:off x="4989764" y="916132"/>
              <a:ext cx="1218414" cy="67130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邪魔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8C1F11EC-4B5B-47ED-87D4-418883E02211}"/>
                </a:ext>
              </a:extLst>
            </p:cNvPr>
            <p:cNvSpPr txBox="1"/>
            <p:nvPr/>
          </p:nvSpPr>
          <p:spPr>
            <a:xfrm rot="496560">
              <a:off x="819808" y="777245"/>
              <a:ext cx="1051272" cy="88691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また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残業？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B2E1594A-2229-44F9-9B74-3921E2B04440}"/>
                </a:ext>
              </a:extLst>
            </p:cNvPr>
            <p:cNvSpPr txBox="1"/>
            <p:nvPr/>
          </p:nvSpPr>
          <p:spPr>
            <a:xfrm rot="21014150">
              <a:off x="663274" y="4528409"/>
              <a:ext cx="1218414" cy="67130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仕事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遅いな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4673F617-843F-4E97-9B50-5743880B6C29}"/>
                </a:ext>
              </a:extLst>
            </p:cNvPr>
            <p:cNvSpPr txBox="1"/>
            <p:nvPr/>
          </p:nvSpPr>
          <p:spPr>
            <a:xfrm rot="672539">
              <a:off x="5033968" y="4440327"/>
              <a:ext cx="1218414" cy="67130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ウザい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912525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</Words>
  <Application>Microsoft Office PowerPoint</Application>
  <PresentationFormat>A4 210 x 297 mm</PresentationFormat>
  <Paragraphs>46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popc40_チクチク言葉はやめよう</dc:title>
  <dc:subject>popc40_チクチク言葉はやめよう</dc:subject>
  <dc:creator>でじけろお</dc:creator>
  <cp:lastModifiedBy/>
  <cp:revision>1</cp:revision>
  <dcterms:created xsi:type="dcterms:W3CDTF">2014-07-30T05:46:22Z</dcterms:created>
  <dcterms:modified xsi:type="dcterms:W3CDTF">2021-02-22T09:29:44Z</dcterms:modified>
  <cp:version>1</cp:version>
</cp:coreProperties>
</file>